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2.xml" ContentType="application/vnd.openxmlformats-officedocument.them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sldIdLst>
    <p:sldId id="256" r:id="rId5"/>
    <p:sldId id="257" r:id="rId6"/>
    <p:sldId id="268" r:id="rId7"/>
    <p:sldId id="270" r:id="rId8"/>
    <p:sldId id="265" r:id="rId9"/>
    <p:sldId id="258" r:id="rId10"/>
  </p:sldIdLst>
  <p:sldSz cx="12192000" cy="6858000"/>
  <p:notesSz cx="6858000" cy="914400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2F1CE4"/>
    <a:srgbClr val="FFFFFF"/>
    <a:srgbClr val="54717E"/>
    <a:srgbClr val="03B992"/>
    <a:srgbClr val="384449"/>
    <a:srgbClr val="80A04B"/>
    <a:srgbClr val="278A77"/>
    <a:srgbClr val="569E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1228" autoAdjust="0"/>
  </p:normalViewPr>
  <p:slideViewPr>
    <p:cSldViewPr snapToGrid="0">
      <p:cViewPr varScale="1">
        <p:scale>
          <a:sx n="63" d="100"/>
          <a:sy n="63" d="100"/>
        </p:scale>
        <p:origin x="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A1F8C7-4B00-4F96-84C6-AD78279938BF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04128-CE58-47A7-83DB-836746FDB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065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01F543-AB06-46B0-82BC-8D3904798D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1069B0-6C43-47C9-9AF6-441EEB764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102" y="439615"/>
            <a:ext cx="9144000" cy="1160585"/>
          </a:xfrm>
        </p:spPr>
        <p:txBody>
          <a:bodyPr anchor="b">
            <a:normAutofit/>
          </a:bodyPr>
          <a:lstStyle>
            <a:lvl1pPr algn="l">
              <a:defRPr lang="en-US" sz="5000" b="1" kern="1200" spc="100" dirty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88940-895C-45C8-8A98-CE4A62CFF1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0102" y="2039815"/>
            <a:ext cx="5659646" cy="1512271"/>
          </a:xfrm>
        </p:spPr>
        <p:txBody>
          <a:bodyPr>
            <a:normAutofit/>
          </a:bodyPr>
          <a:lstStyle>
            <a:lvl1pPr marL="0" indent="0" algn="l">
              <a:buNone/>
              <a:defRPr lang="en-US" sz="3000" b="1" kern="1200" dirty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932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76F12-4776-41B2-88D5-70EB9B057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48" y="182562"/>
            <a:ext cx="10515600" cy="656804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000" b="1" kern="1200" dirty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BC3B5CB-BDFD-4FED-A779-0BCBC8D1A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4548" y="924879"/>
            <a:ext cx="83031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071366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49B9B8-3436-4C26-AD36-5398CBC8C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1A867-A60D-4C90-A9E6-AF0998E023BD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9EF3DC-91C9-45A8-AC4D-4D0080DF2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C1416-56EE-4753-8122-579FB2C68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88D1-19CC-4854-8B13-50ED03E4974A}" type="slidenum">
              <a:rPr lang="en-US" smtClean="0"/>
              <a:t>‹#›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82446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BA51-A007-4743-9BB1-804B27AC4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77B33-F795-4B3F-AFC5-392DB8DF5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25E84C-2805-4DC6-80D6-47DDDD2E35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C09293-C17A-4186-9F97-C5153DAB1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1A867-A60D-4C90-A9E6-AF0998E023BD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38D4E-2B1E-4FE6-B03C-B259FAD2F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8EE03-BFB9-4AD7-8671-C788F4A2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88D1-19CC-4854-8B13-50ED03E49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516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2F6246-53FE-49C3-A359-E3D04A744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414838"/>
            <a:ext cx="12192000" cy="2484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FD202F-43D4-412B-98AD-1C4BEE77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369" y="5467350"/>
            <a:ext cx="4860131" cy="989622"/>
          </a:xfrm>
        </p:spPr>
        <p:txBody>
          <a:bodyPr anchor="ctr"/>
          <a:lstStyle>
            <a:lvl1pPr>
              <a:defRPr 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0869D0-0AA8-45D2-8648-528E8216C5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45369" y="987426"/>
            <a:ext cx="10515601" cy="42111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F40C7-5ED1-427B-9D6A-B04DECDF7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1" y="5467351"/>
            <a:ext cx="5464970" cy="989622"/>
          </a:xfrm>
        </p:spPr>
        <p:txBody>
          <a:bodyPr anchor="ctr"/>
          <a:lstStyle>
            <a:lvl1pPr marL="0" indent="0">
              <a:buNone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60935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4694D-9D8B-40E8-B285-0CEF73205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559542-8074-48AC-99FD-205DB1875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1E9083-4D79-4721-BC13-974C82257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1A867-A60D-4C90-A9E6-AF0998E023BD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CB8C6-D249-40A2-89EB-A5C5BBF1D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CAFB4-6039-476B-9FF0-1C498167C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88D1-19CC-4854-8B13-50ED03E49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84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469B00-0C27-4BE0-8983-0D0E9DA245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55DF27-2D3F-4F05-8056-ED1FC77D6D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2DE54-3C24-47AA-B5A4-C3D36D7EE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1A867-A60D-4C90-A9E6-AF0998E023BD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18ACB-6F3E-4F8A-A3B5-26EAF9C4B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3C94B-94D0-44D6-B57E-893012242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88D1-19CC-4854-8B13-50ED03E49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273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3FEB8-66C0-48A7-807F-55FEFB956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329" y="208369"/>
            <a:ext cx="7469780" cy="1325563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000" b="1" smtClean="0">
                <a:solidFill>
                  <a:schemeClr val="bg1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71EB7-BDC4-42B4-8649-C99D9CCFF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40" y="2518610"/>
            <a:ext cx="3687165" cy="3738563"/>
          </a:xfrm>
        </p:spPr>
        <p:txBody>
          <a:bodyPr/>
          <a:lstStyle>
            <a:lvl1pPr marL="0" indent="0">
              <a:spcBef>
                <a:spcPts val="1200"/>
              </a:spcBef>
              <a:buSzPct val="75000"/>
              <a:buFont typeface="Segoe UI" panose="020B0502040204020203" pitchFamily="34" charset="0"/>
              <a:buChar char="﻿"/>
              <a:defRPr sz="2000" b="1"/>
            </a:lvl1pPr>
            <a:lvl2pPr marL="0" indent="0">
              <a:lnSpc>
                <a:spcPts val="2400"/>
              </a:lnSpc>
              <a:spcBef>
                <a:spcPts val="1200"/>
              </a:spcBef>
              <a:spcAft>
                <a:spcPts val="600"/>
              </a:spcAft>
              <a:buSzPct val="75000"/>
              <a:buFont typeface="Segoe UI" panose="020B0502040204020203" pitchFamily="34" charset="0"/>
              <a:buChar char="﻿"/>
              <a:defRPr sz="1800"/>
            </a:lvl2pPr>
            <a:lvl3pPr marL="1143000" indent="-228600">
              <a:buSzPct val="75000"/>
              <a:buFont typeface="Segoe UI" panose="020B0502040204020203" pitchFamily="34" charset="0"/>
              <a:buChar char="﻿"/>
              <a:defRPr/>
            </a:lvl3pPr>
            <a:lvl4pPr marL="1600200" indent="-228600">
              <a:buSzPct val="75000"/>
              <a:buFont typeface="Segoe UI" panose="020B0502040204020203" pitchFamily="34" charset="0"/>
              <a:buChar char="﻿"/>
              <a:defRPr/>
            </a:lvl4pPr>
            <a:lvl5pPr marL="2057400" indent="-228600">
              <a:buSzPct val="75000"/>
              <a:buFont typeface="Segoe UI" panose="020B0502040204020203" pitchFamily="34" charset="0"/>
              <a:buChar char="﻿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74332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85252E0-1D11-41CE-9274-34D21CE318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43FEB8-66C0-48A7-807F-55FEFB956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14" y="1239810"/>
            <a:ext cx="7469780" cy="657723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mtClean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074942-E0E2-4842-801F-F9C7AB8285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7324" y="2300921"/>
            <a:ext cx="5502776" cy="3994686"/>
          </a:xfrm>
        </p:spPr>
        <p:txBody>
          <a:bodyPr>
            <a:normAutofit/>
          </a:bodyPr>
          <a:lstStyle>
            <a:lvl1pPr marL="0" indent="0">
              <a:buNone/>
              <a:defRPr lang="en-US" sz="18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39203E-B202-4E10-81F0-3EC421D517BC}"/>
              </a:ext>
            </a:extLst>
          </p:cNvPr>
          <p:cNvCxnSpPr>
            <a:cxnSpLocks/>
          </p:cNvCxnSpPr>
          <p:nvPr userDrawn="1"/>
        </p:nvCxnSpPr>
        <p:spPr>
          <a:xfrm>
            <a:off x="456063" y="2009827"/>
            <a:ext cx="83031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783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40914-7B0C-4DC5-AE31-D5D68D7CD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4DE2B-3D35-4D77-9E6D-32BD567F0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CC2FC-96BF-4567-A5C8-5E2B5AB1E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1A867-A60D-4C90-A9E6-AF0998E023BD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B3FB8-B32E-4113-ACEE-5BC8D92BE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E2DA6-9986-403B-9EE2-BC148B491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88D1-19CC-4854-8B13-50ED03E49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8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CB380-D450-481E-BD29-704F02AD3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45430-66EC-422C-B0C4-979A51FE59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73457D-BE82-43D5-B20E-3C18537451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2F057-EBE1-4240-839C-30E019C50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1A867-A60D-4C90-A9E6-AF0998E023BD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0A05C9-0E11-453D-B942-3892F8260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3ECE6B-1634-4DF1-B100-3D42F7115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88D1-19CC-4854-8B13-50ED03E49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604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C073F-AEF0-481E-8933-1CCF7B95B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5B902-1F5D-468E-A59F-6413AE7FA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1E33D5-6EA5-4508-8295-6B9CB09F89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A14E1F-1E48-4BDE-961B-E92237C879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FEEF6D-B2B9-4662-A5C1-C1402CFD10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F48B7-9659-4B41-A176-30EF80316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1A867-A60D-4C90-A9E6-AF0998E023BD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551EF-91C9-4771-9DEC-9A9C8A0FF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49018B-3861-42EF-9827-BF0DB5CF6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88D1-19CC-4854-8B13-50ED03E49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21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A5A242C-906F-40EA-8941-BAFCCF090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76F12-4776-41B2-88D5-70EB9B057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48" y="182562"/>
            <a:ext cx="10515600" cy="656804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000" b="1" kern="1200" dirty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5381DE-3A7B-4011-9625-20769D52F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1A867-A60D-4C90-A9E6-AF0998E023BD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52DCBE-FCF9-4E7D-A48E-783737EF2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8C2D8C-585E-48AF-8651-BFC9E9ADF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88D1-19CC-4854-8B13-50ED03E4974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BC3B5CB-BDFD-4FED-A779-0BCBC8D1A763}"/>
              </a:ext>
            </a:extLst>
          </p:cNvPr>
          <p:cNvCxnSpPr>
            <a:cxnSpLocks/>
          </p:cNvCxnSpPr>
          <p:nvPr userDrawn="1"/>
        </p:nvCxnSpPr>
        <p:spPr>
          <a:xfrm>
            <a:off x="434548" y="924879"/>
            <a:ext cx="83031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529349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9ED6987-1891-4A61-A90F-552F16ADF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34342"/>
            <a:ext cx="12253052" cy="68923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76F12-4776-41B2-88D5-70EB9B057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48" y="182562"/>
            <a:ext cx="10515600" cy="656804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000" b="1" kern="1200" dirty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5381DE-3A7B-4011-9625-20769D52F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1A867-A60D-4C90-A9E6-AF0998E023BD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52DCBE-FCF9-4E7D-A48E-783737EF2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8C2D8C-585E-48AF-8651-BFC9E9ADF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988D1-19CC-4854-8B13-50ED03E4974A}" type="slidenum">
              <a:rPr lang="en-US" smtClean="0"/>
              <a:t>‹#›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25104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CD55BA6-1FEF-4424-A2F9-2251CE05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76F12-4776-41B2-88D5-70EB9B057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48" y="182562"/>
            <a:ext cx="10515600" cy="656804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000" b="1" kern="1200" dirty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22314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C941F16-D295-4CF9-9EDA-BC1E397CA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898D52-D47E-4F8F-B1ED-57A1B432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C0A834-69C8-4078-9788-84CB88FEA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D3192-48B2-486D-BF7B-250FD6C6FD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20000"/>
                    <a:lumOff val="8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4D61A867-A60D-4C90-A9E6-AF0998E023BD}" type="datetimeFigureOut">
              <a:rPr lang="en-US" smtClean="0"/>
              <a:pPr/>
              <a:t>10/18/2020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2C69C-D4DC-44B7-8FD1-EF2A4D505E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20000"/>
                    <a:lumOff val="8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F68D3-AEE2-469D-A621-0C8A7561C9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20000"/>
                    <a:lumOff val="8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A98988D1-19CC-4854-8B13-50ED03E4974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534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2" r:id="rId8"/>
    <p:sldLayoutId id="2147483663" r:id="rId9"/>
    <p:sldLayoutId id="214748366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Segoe UI" panose="020B05020402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Segoe UI" panose="020B05020402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Segoe UI" panose="020B05020402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" panose="020B05020402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" panose="020B05020402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6" Type="http://schemas.openxmlformats.org/officeDocument/2006/relationships/hyperlink" Target="https://www.remix3d.com/details/G009SWHWQHH9" TargetMode="External"/><Relationship Id="rId5" Type="http://schemas.microsoft.com/office/2017/06/relationships/model3d" Target="../media/model3d1.glb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openxmlformats.org/officeDocument/2006/relationships/image" Target="../media/image12.png"/><Relationship Id="rId5" Type="http://schemas.openxmlformats.org/officeDocument/2006/relationships/hyperlink" Target="https://www.remix3d.com/details/G009SWHWQHH9" TargetMode="External"/><Relationship Id="rId10" Type="http://schemas.openxmlformats.org/officeDocument/2006/relationships/image" Target="../media/image16.png"/><Relationship Id="rId4" Type="http://schemas.microsoft.com/office/2017/06/relationships/model3d" Target="../media/model3d1.glb"/><Relationship Id="rId9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WHWQHH9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Relationship Id="rId5" Type="http://schemas.openxmlformats.org/officeDocument/2006/relationships/image" Target="../media/image22.png"/><Relationship Id="rId4" Type="http://schemas.openxmlformats.org/officeDocument/2006/relationships/hyperlink" Target="https://www.remix3d.com/details/G009SWHWQHH9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Relationship Id="rId6" Type="http://schemas.openxmlformats.org/officeDocument/2006/relationships/image" Target="../media/image26.jpg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ushes" descr="Row of green prehistoric foilage">
            <a:extLst>
              <a:ext uri="{FF2B5EF4-FFF2-40B4-BE49-F238E27FC236}">
                <a16:creationId xmlns:a16="http://schemas.microsoft.com/office/drawing/2014/main" id="{333656F8-E20B-4608-8453-E3A894AFE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0605"/>
            <a:ext cx="12192000" cy="4086225"/>
          </a:xfrm>
          <a:prstGeom prst="rect">
            <a:avLst/>
          </a:prstGeom>
        </p:spPr>
      </p:pic>
      <p:pic>
        <p:nvPicPr>
          <p:cNvPr id="6" name="Large Fern" descr="A close up of a large prehistoric fern, slightly blurry.">
            <a:extLst>
              <a:ext uri="{FF2B5EF4-FFF2-40B4-BE49-F238E27FC236}">
                <a16:creationId xmlns:a16="http://schemas.microsoft.com/office/drawing/2014/main" id="{9C9D84C4-DF44-4244-8AC5-12BE132D10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8400" y="0"/>
            <a:ext cx="65151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AF4D54-9AB1-4D24-A782-AD536D6DB0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History of Dinosaurs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1304DFB-2D4B-44A2-89F6-AD04872AE0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6354" y="1789341"/>
            <a:ext cx="83031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Triceratops" descr="Close-up of Triceratops head, tilted to one side so we can see his three horns, two large one just above his eyes and one smaller one above his snout.">
                <a:extLst>
                  <a:ext uri="{FF2B5EF4-FFF2-40B4-BE49-F238E27FC236}">
                    <a16:creationId xmlns:a16="http://schemas.microsoft.com/office/drawing/2014/main" id="{0E0F69AA-5A37-483E-AD8A-22B8C95E66C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75450468"/>
                  </p:ext>
                </p:extLst>
              </p:nvPr>
            </p:nvGraphicFramePr>
            <p:xfrm>
              <a:off x="14533336" y="-306038"/>
              <a:ext cx="8955314" cy="693426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8955314" cy="6934268"/>
                    </a:xfrm>
                    <a:prstGeom prst="rect">
                      <a:avLst/>
                    </a:prstGeom>
                    <a:effectLst/>
                  </am3d:spPr>
                  <am3d:camera>
                    <am3d:pos x="0" y="0" z="5323814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5197" d="1000000"/>
                    <am3d:preTrans dx="4" dy="-8268064" dz="1585230"/>
                    <am3d:scale>
                      <am3d:sx n="1000000" d="1000000"/>
                      <am3d:sy n="1000000" d="1000000"/>
                      <am3d:sz n="1000000" d="1000000"/>
                    </am3d:scale>
                    <am3d:rot ax="136702" ay="-1962792" az="-55891"/>
                    <am3d:postTrans dx="0" dy="0" dz="0"/>
                  </am3d:trans>
                  <am3d:attrSrcUrl r:id="rId6"/>
                  <am3d:raster rName="Office3DRenderer" rVer="16.0.8326">
                    <am3d:blip r:embed="rId7"/>
                  </am3d:raster>
                  <am3d:objViewport viewportSz="140427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Triceratops" descr="Close-up of Triceratops head, tilted to one side so we can see his three horns, two large one just above his eyes and one smaller one above his snout.">
                <a:extLst>
                  <a:ext uri="{FF2B5EF4-FFF2-40B4-BE49-F238E27FC236}">
                    <a16:creationId xmlns:a16="http://schemas.microsoft.com/office/drawing/2014/main" id="{0E0F69AA-5A37-483E-AD8A-22B8C95E66C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533336" y="-306038"/>
                <a:ext cx="8955314" cy="6934268"/>
              </a:xfrm>
              <a:prstGeom prst="rect">
                <a:avLst/>
              </a:prstGeom>
              <a:effectLst/>
            </p:spPr>
          </p:pic>
        </mc:Fallback>
      </mc:AlternateContent>
      <p:pic>
        <p:nvPicPr>
          <p:cNvPr id="7" name="Medium Fern" descr="A close up of a tropical plant">
            <a:extLst>
              <a:ext uri="{FF2B5EF4-FFF2-40B4-BE49-F238E27FC236}">
                <a16:creationId xmlns:a16="http://schemas.microsoft.com/office/drawing/2014/main" id="{E68674E3-173A-4175-96C9-5681C0BF73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243" y="0"/>
            <a:ext cx="5422757" cy="4705349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Triceratops" descr="Triceratops, turned sideways, standing next to a silhouette of a man. The bottom of Triceratops' chin is above the man's head.">
                <a:extLst>
                  <a:ext uri="{FF2B5EF4-FFF2-40B4-BE49-F238E27FC236}">
                    <a16:creationId xmlns:a16="http://schemas.microsoft.com/office/drawing/2014/main" id="{A9756943-B844-41EB-928D-F37AFB4A291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81937984"/>
                  </p:ext>
                </p:extLst>
              </p:nvPr>
            </p:nvGraphicFramePr>
            <p:xfrm>
              <a:off x="2938539" y="1186163"/>
              <a:ext cx="9634817" cy="6074124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9634817" cy="6074124"/>
                    </a:xfrm>
                    <a:prstGeom prst="rect">
                      <a:avLst/>
                    </a:prstGeom>
                    <a:effectLst/>
                  </am3d:spPr>
                  <am3d:camera>
                    <am3d:pos x="0" y="0" z="5323814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5197" d="1000000"/>
                    <am3d:preTrans dx="4" dy="-8268064" dz="1585230"/>
                    <am3d:scale>
                      <am3d:sx n="1000000" d="1000000"/>
                      <am3d:sy n="1000000" d="1000000"/>
                      <am3d:sz n="1000000" d="1000000"/>
                    </am3d:scale>
                    <am3d:rot ax="1413126" ay="-2843517" az="-1067218"/>
                    <am3d:postTrans dx="0" dy="0" dz="0"/>
                  </am3d:trans>
                  <am3d:attrSrcUrl r:id="rId6"/>
                  <am3d:raster rName="Office3DRenderer" rVer="16.0.8326">
                    <am3d:blip r:embed="rId9"/>
                  </am3d:raster>
                  <am3d:objViewport viewportSz="118626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Triceratops" descr="Triceratops, turned sideways, standing next to a silhouette of a man. The bottom of Triceratops' chin is above the man's head.">
                <a:extLst>
                  <a:ext uri="{FF2B5EF4-FFF2-40B4-BE49-F238E27FC236}">
                    <a16:creationId xmlns:a16="http://schemas.microsoft.com/office/drawing/2014/main" id="{A9756943-B844-41EB-928D-F37AFB4A291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38539" y="1186163"/>
                <a:ext cx="9634817" cy="6074124"/>
              </a:xfrm>
              <a:prstGeom prst="rect">
                <a:avLst/>
              </a:prstGeom>
              <a:effectLst/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967026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97 0.09259 L -0.87643 0.0419 " pathEditMode="relative" rAng="0" ptsTypes="AA">
                                      <p:cBhvr>
                                        <p:cTn id="20" dur="1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971" y="-25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1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0 L -0.13776 0 " pathEditMode="relative" rAng="0" ptsTypes="AA">
                                      <p:cBhvr>
                                        <p:cTn id="29" dur="3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888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4.16667E-6 4.44444E-6 L 0.14388 -0.00232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87" y="-116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37" presetClass="emph" presetSubtype="12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Rot by="600000">
                                      <p:cBhvr>
                                        <p:cTn id="33" dur="2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g">
            <a:extLst>
              <a:ext uri="{FF2B5EF4-FFF2-40B4-BE49-F238E27FC236}">
                <a16:creationId xmlns:a16="http://schemas.microsoft.com/office/drawing/2014/main" id="{D1F2463E-29B3-4D39-B6CC-274E46A43E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4A6C18-D04E-40DC-9B2B-CD8C65043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about Dinosaur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D78B4B0-5E73-4152-82E7-0E73573C5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4548" y="1582092"/>
            <a:ext cx="83031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6C1F1-5008-433B-9D85-8CF25B31D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456" y="1742301"/>
            <a:ext cx="5433606" cy="49964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Name Dinosaur</a:t>
            </a:r>
          </a:p>
          <a:p>
            <a:pPr lvl="1"/>
            <a:r>
              <a:rPr lang="en-US" dirty="0"/>
              <a:t>The name dinosaur comes from the term Dinosauria, which means terrible lizards.  </a:t>
            </a:r>
          </a:p>
          <a:p>
            <a:pPr lvl="1"/>
            <a:endParaRPr lang="en-US" dirty="0"/>
          </a:p>
          <a:p>
            <a:pPr>
              <a:buNone/>
            </a:pPr>
            <a:r>
              <a:rPr lang="en-US" dirty="0"/>
              <a:t>Size of Dinosaur</a:t>
            </a:r>
          </a:p>
          <a:p>
            <a:pPr lvl="1"/>
            <a:r>
              <a:rPr lang="en-US" dirty="0"/>
              <a:t>Largest dinosaurs are over 30 meters long and 15 meters tall</a:t>
            </a:r>
          </a:p>
          <a:p>
            <a:pPr lvl="1"/>
            <a:r>
              <a:rPr lang="en-US" dirty="0"/>
              <a:t>Smallest dinosaurs are about size of chicken.</a:t>
            </a:r>
          </a:p>
          <a:p>
            <a:pPr lvl="1"/>
            <a:endParaRPr lang="en-US" dirty="0"/>
          </a:p>
          <a:p>
            <a:pPr>
              <a:buNone/>
            </a:pPr>
            <a:r>
              <a:rPr lang="en-US" dirty="0"/>
              <a:t>Reptiles</a:t>
            </a:r>
          </a:p>
          <a:p>
            <a:pPr lvl="1"/>
            <a:r>
              <a:rPr lang="en-US" dirty="0"/>
              <a:t>Dinosaurs are reptiles and most hatched from eggs</a:t>
            </a:r>
          </a:p>
          <a:p>
            <a:pPr lvl="1"/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Triceratops" descr="Close-up of Triceratops head, tilted to one side so we can see his three horns, two large one just above his eyes and one smaller one above his snout.">
                <a:extLst>
                  <a:ext uri="{FF2B5EF4-FFF2-40B4-BE49-F238E27FC236}">
                    <a16:creationId xmlns:a16="http://schemas.microsoft.com/office/drawing/2014/main" id="{4107EC05-4942-43E1-97E8-9D91B1B79021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919709288"/>
                  </p:ext>
                </p:extLst>
              </p:nvPr>
            </p:nvGraphicFramePr>
            <p:xfrm>
              <a:off x="5122230" y="-1490085"/>
              <a:ext cx="14139539" cy="1094851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4139539" cy="10948512"/>
                    </a:xfrm>
                    <a:prstGeom prst="rect">
                      <a:avLst/>
                    </a:prstGeom>
                    <a:effectLst/>
                  </am3d:spPr>
                  <am3d:camera>
                    <am3d:pos x="0" y="0" z="53238141"/>
                    <am3d:up dx="0" dy="36000000" dz="0"/>
                    <am3d:lookAt x="0" y="0" z="0"/>
                    <am3d:perspective fov="1384660"/>
                  </am3d:camera>
                  <am3d:trans>
                    <am3d:meterPerModelUnit n="1495197" d="1000000"/>
                    <am3d:preTrans dx="4" dy="-8268064" dz="1585230"/>
                    <am3d:scale>
                      <am3d:sx n="1000000" d="1000000"/>
                      <am3d:sy n="1000000" d="1000000"/>
                      <am3d:sz n="1000000" d="1000000"/>
                    </am3d:scale>
                    <am3d:rot ax="401795" ay="-1994026" az="-202816"/>
                    <am3d:postTrans dx="0" dy="0" dz="0"/>
                  </am3d:trans>
                  <am3d:attrSrcUrl r:id="rId5"/>
                  <am3d:raster rName="Office3DRenderer" rVer="16.0.8326">
                    <am3d:blip r:embed="rId6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Triceratops" descr="Close-up of Triceratops head, tilted to one side so we can see his three horns, two large one just above his eyes and one smaller one above his snout.">
                <a:extLst>
                  <a:ext uri="{FF2B5EF4-FFF2-40B4-BE49-F238E27FC236}">
                    <a16:creationId xmlns:a16="http://schemas.microsoft.com/office/drawing/2014/main" id="{4107EC05-4942-43E1-97E8-9D91B1B790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22230" y="-1490085"/>
                <a:ext cx="14139539" cy="10948512"/>
              </a:xfrm>
              <a:prstGeom prst="rect">
                <a:avLst/>
              </a:prstGeom>
              <a:effectLst/>
            </p:spPr>
          </p:pic>
        </mc:Fallback>
      </mc:AlternateContent>
      <p:pic>
        <p:nvPicPr>
          <p:cNvPr id="16" name="horn 3">
            <a:extLst>
              <a:ext uri="{FF2B5EF4-FFF2-40B4-BE49-F238E27FC236}">
                <a16:creationId xmlns:a16="http://schemas.microsoft.com/office/drawing/2014/main" id="{587A7F10-7C97-4094-80F1-904FC442B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473" y="1376931"/>
            <a:ext cx="805378" cy="741181"/>
          </a:xfrm>
          <a:prstGeom prst="rect">
            <a:avLst/>
          </a:prstGeom>
        </p:spPr>
      </p:pic>
      <p:pic>
        <p:nvPicPr>
          <p:cNvPr id="15" name="horn 1">
            <a:extLst>
              <a:ext uri="{FF2B5EF4-FFF2-40B4-BE49-F238E27FC236}">
                <a16:creationId xmlns:a16="http://schemas.microsoft.com/office/drawing/2014/main" id="{AF3997D6-8107-40DC-886E-AA4502EAF2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916" y="-528423"/>
            <a:ext cx="2421069" cy="2762932"/>
          </a:xfrm>
          <a:prstGeom prst="rect">
            <a:avLst/>
          </a:prstGeom>
        </p:spPr>
      </p:pic>
      <p:pic>
        <p:nvPicPr>
          <p:cNvPr id="14" name="horn 2">
            <a:extLst>
              <a:ext uri="{FF2B5EF4-FFF2-40B4-BE49-F238E27FC236}">
                <a16:creationId xmlns:a16="http://schemas.microsoft.com/office/drawing/2014/main" id="{747BE2B6-5CF9-4B62-BB98-0778799DB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487" y="-584180"/>
            <a:ext cx="1499658" cy="2851538"/>
          </a:xfrm>
          <a:prstGeom prst="rect">
            <a:avLst/>
          </a:prstGeom>
        </p:spPr>
      </p:pic>
      <p:pic>
        <p:nvPicPr>
          <p:cNvPr id="18" name="Plants" descr="A close up of a green tropical plant">
            <a:extLst>
              <a:ext uri="{FF2B5EF4-FFF2-40B4-BE49-F238E27FC236}">
                <a16:creationId xmlns:a16="http://schemas.microsoft.com/office/drawing/2014/main" id="{97B4D7CD-59B5-4566-86C0-6CA4E73F916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095" y="3012400"/>
            <a:ext cx="9145255" cy="3845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17353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A259A3E-ECB5-418A-839D-2D35E83868BE}"/>
              </a:ext>
            </a:extLst>
          </p:cNvPr>
          <p:cNvSpPr txBox="1"/>
          <p:nvPr/>
        </p:nvSpPr>
        <p:spPr>
          <a:xfrm>
            <a:off x="0" y="7318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Triceratops" descr="Picture of Triceratops pointing to the US and parts of Western Canada">
                <a:extLst>
                  <a:ext uri="{FF2B5EF4-FFF2-40B4-BE49-F238E27FC236}">
                    <a16:creationId xmlns:a16="http://schemas.microsoft.com/office/drawing/2014/main" id="{B9A3B117-79B3-422E-ABCB-D7C362FFB5B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071161" y="3978130"/>
              <a:ext cx="4390839" cy="25430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90839" cy="2543066"/>
                    </a:xfrm>
                    <a:prstGeom prst="rect">
                      <a:avLst/>
                    </a:prstGeom>
                  </am3d:spPr>
                  <am3d:camera>
                    <am3d:pos x="0" y="0" z="5323814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5197" d="1000000"/>
                    <am3d:preTrans dx="4" dy="-8268064" dz="1585230"/>
                    <am3d:scale>
                      <am3d:sx n="1000000" d="1000000"/>
                      <am3d:sy n="1000000" d="1000000"/>
                      <am3d:sz n="1000000" d="1000000"/>
                    </am3d:scale>
                    <am3d:rot ax="1702324" ay="-3329151" az="-1439377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50575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Triceratops" descr="Picture of Triceratops pointing to the US and parts of Western Canada">
                <a:extLst>
                  <a:ext uri="{FF2B5EF4-FFF2-40B4-BE49-F238E27FC236}">
                    <a16:creationId xmlns:a16="http://schemas.microsoft.com/office/drawing/2014/main" id="{B9A3B117-79B3-422E-ABCB-D7C362FFB5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71161" y="3978130"/>
                <a:ext cx="4390839" cy="2543066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2">
            <a:extLst>
              <a:ext uri="{FF2B5EF4-FFF2-40B4-BE49-F238E27FC236}">
                <a16:creationId xmlns:a16="http://schemas.microsoft.com/office/drawing/2014/main" id="{0E9E36EA-309B-493A-A224-D3FDD5681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71120" y="5070342"/>
            <a:ext cx="2682240" cy="178765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0A36AE-0F28-49A6-B7EF-A7EFE697CF4E}"/>
              </a:ext>
            </a:extLst>
          </p:cNvPr>
          <p:cNvSpPr txBox="1"/>
          <p:nvPr/>
        </p:nvSpPr>
        <p:spPr>
          <a:xfrm>
            <a:off x="196215" y="1743656"/>
            <a:ext cx="5686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Lizard Hipped Dinosaurs</a:t>
            </a:r>
            <a:r>
              <a:rPr lang="en-IN" dirty="0"/>
              <a:t>(</a:t>
            </a:r>
            <a:r>
              <a:rPr lang="en-IN" dirty="0" err="1"/>
              <a:t>Saurischia</a:t>
            </a:r>
            <a:r>
              <a:rPr lang="en-IN" dirty="0"/>
              <a:t>) – Lizard shape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9CFF13-C108-4AC8-BE7D-8FC20DDF2F6E}"/>
              </a:ext>
            </a:extLst>
          </p:cNvPr>
          <p:cNvSpPr txBox="1"/>
          <p:nvPr/>
        </p:nvSpPr>
        <p:spPr>
          <a:xfrm>
            <a:off x="6043295" y="1744589"/>
            <a:ext cx="6309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Bird hipped dinosaurs</a:t>
            </a:r>
            <a:r>
              <a:rPr lang="en-IN" dirty="0"/>
              <a:t>(</a:t>
            </a:r>
            <a:r>
              <a:rPr lang="en-IN" dirty="0" err="1"/>
              <a:t>Ornithiscia</a:t>
            </a:r>
            <a:r>
              <a:rPr lang="en-IN" dirty="0"/>
              <a:t>) – Bird shaped dinosaurs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138C5E-E027-4A17-B421-D9845D631221}"/>
              </a:ext>
            </a:extLst>
          </p:cNvPr>
          <p:cNvSpPr txBox="1"/>
          <p:nvPr/>
        </p:nvSpPr>
        <p:spPr>
          <a:xfrm>
            <a:off x="1270000" y="2512988"/>
            <a:ext cx="40608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Theropods</a:t>
            </a:r>
            <a:r>
              <a:rPr lang="en-IN" dirty="0"/>
              <a:t> – They have beast foot and walk on two legs. Meat eaters(Carnivores)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55C465-5A96-4C11-A6AA-660052722C0C}"/>
              </a:ext>
            </a:extLst>
          </p:cNvPr>
          <p:cNvSpPr txBox="1"/>
          <p:nvPr/>
        </p:nvSpPr>
        <p:spPr>
          <a:xfrm>
            <a:off x="6898639" y="2510539"/>
            <a:ext cx="529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err="1"/>
              <a:t>Thyrepora</a:t>
            </a:r>
            <a:r>
              <a:rPr lang="en-IN" dirty="0"/>
              <a:t> – They have shield shape on the body.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FD599D-8F92-4B75-8B9A-EF7BCBA2EEA3}"/>
              </a:ext>
            </a:extLst>
          </p:cNvPr>
          <p:cNvSpPr txBox="1"/>
          <p:nvPr/>
        </p:nvSpPr>
        <p:spPr>
          <a:xfrm>
            <a:off x="7040879" y="4028390"/>
            <a:ext cx="400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err="1"/>
              <a:t>Cerapods</a:t>
            </a:r>
            <a:r>
              <a:rPr lang="en-IN" dirty="0"/>
              <a:t> – Horn faced dinosaurs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18F56E-45A9-40BE-9A3E-7D5A05E5E07A}"/>
              </a:ext>
            </a:extLst>
          </p:cNvPr>
          <p:cNvSpPr txBox="1"/>
          <p:nvPr/>
        </p:nvSpPr>
        <p:spPr>
          <a:xfrm>
            <a:off x="1270000" y="4034419"/>
            <a:ext cx="4060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Sauropods</a:t>
            </a:r>
            <a:r>
              <a:rPr lang="en-IN" dirty="0"/>
              <a:t> – They walk on 4 legs and these are plant eaters(Herbivores).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738109-5144-476A-929A-DD0A879018DD}"/>
              </a:ext>
            </a:extLst>
          </p:cNvPr>
          <p:cNvSpPr txBox="1"/>
          <p:nvPr/>
        </p:nvSpPr>
        <p:spPr>
          <a:xfrm>
            <a:off x="2783840" y="0"/>
            <a:ext cx="719328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                           </a:t>
            </a:r>
            <a:r>
              <a:rPr lang="en-IN" sz="1900" b="1" dirty="0"/>
              <a:t>Types of Dinosaurs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CE833-CBB0-478A-9B9B-3297EEF2ACC9}"/>
              </a:ext>
            </a:extLst>
          </p:cNvPr>
          <p:cNvSpPr txBox="1"/>
          <p:nvPr/>
        </p:nvSpPr>
        <p:spPr>
          <a:xfrm>
            <a:off x="0" y="497840"/>
            <a:ext cx="1114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Dinosaurs can be classified into  2 groups by looking at their hip structure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18E006-BA33-434C-A2A2-A81C5C583D9D}"/>
              </a:ext>
            </a:extLst>
          </p:cNvPr>
          <p:cNvSpPr txBox="1"/>
          <p:nvPr/>
        </p:nvSpPr>
        <p:spPr>
          <a:xfrm>
            <a:off x="5171440" y="955040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</a:t>
            </a:r>
            <a:r>
              <a:rPr lang="en-IN" b="1" dirty="0"/>
              <a:t> Dinosaur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EBB1CF-825C-43DF-AAAE-57A54DB2E5AD}"/>
              </a:ext>
            </a:extLst>
          </p:cNvPr>
          <p:cNvCxnSpPr>
            <a:cxnSpLocks/>
            <a:endCxn id="11" idx="0"/>
          </p:cNvCxnSpPr>
          <p:nvPr/>
        </p:nvCxnSpPr>
        <p:spPr>
          <a:xfrm flipH="1">
            <a:off x="3039428" y="1324372"/>
            <a:ext cx="2924492" cy="419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8437CDA-BE72-46CE-9A71-014784BF2C3C}"/>
              </a:ext>
            </a:extLst>
          </p:cNvPr>
          <p:cNvCxnSpPr/>
          <p:nvPr/>
        </p:nvCxnSpPr>
        <p:spPr>
          <a:xfrm>
            <a:off x="6096000" y="1324372"/>
            <a:ext cx="2854960" cy="419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A40585A-3775-4BF4-AEE7-309A01420D19}"/>
              </a:ext>
            </a:extLst>
          </p:cNvPr>
          <p:cNvCxnSpPr>
            <a:cxnSpLocks/>
          </p:cNvCxnSpPr>
          <p:nvPr/>
        </p:nvCxnSpPr>
        <p:spPr>
          <a:xfrm>
            <a:off x="762000" y="2021840"/>
            <a:ext cx="0" cy="254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AAF8ECF-8350-4233-ADC9-500DF4C29132}"/>
              </a:ext>
            </a:extLst>
          </p:cNvPr>
          <p:cNvCxnSpPr>
            <a:cxnSpLocks/>
          </p:cNvCxnSpPr>
          <p:nvPr/>
        </p:nvCxnSpPr>
        <p:spPr>
          <a:xfrm flipH="1">
            <a:off x="6600814" y="2112988"/>
            <a:ext cx="7845" cy="24488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38E39E-A5D8-4824-80D4-FC9E3680720E}"/>
              </a:ext>
            </a:extLst>
          </p:cNvPr>
          <p:cNvCxnSpPr/>
          <p:nvPr/>
        </p:nvCxnSpPr>
        <p:spPr>
          <a:xfrm flipV="1">
            <a:off x="6608659" y="2752394"/>
            <a:ext cx="289980" cy="6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FA3BBBE-3936-4251-859D-38FDEC449D78}"/>
              </a:ext>
            </a:extLst>
          </p:cNvPr>
          <p:cNvCxnSpPr>
            <a:cxnSpLocks/>
          </p:cNvCxnSpPr>
          <p:nvPr/>
        </p:nvCxnSpPr>
        <p:spPr>
          <a:xfrm>
            <a:off x="6608659" y="4213881"/>
            <a:ext cx="3341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FBCEB5A-EE9F-4C38-8BC9-54ED3B074E3B}"/>
              </a:ext>
            </a:extLst>
          </p:cNvPr>
          <p:cNvCxnSpPr>
            <a:cxnSpLocks/>
          </p:cNvCxnSpPr>
          <p:nvPr/>
        </p:nvCxnSpPr>
        <p:spPr>
          <a:xfrm>
            <a:off x="762000" y="2879871"/>
            <a:ext cx="3120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9A672F7-6D0E-424E-A949-D73BD89F58C3}"/>
              </a:ext>
            </a:extLst>
          </p:cNvPr>
          <p:cNvCxnSpPr/>
          <p:nvPr/>
        </p:nvCxnSpPr>
        <p:spPr>
          <a:xfrm flipV="1">
            <a:off x="773907" y="4303458"/>
            <a:ext cx="289980" cy="6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7D76CBCF-8D35-41D5-881B-9D751B08DC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40000">
            <a:off x="4879339" y="4795513"/>
            <a:ext cx="2667000" cy="200025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887677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BDA31-AF07-471C-AC94-948BDC09E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Dinosaur – Food Chain</a:t>
            </a: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58C500B9-E7CC-4D45-83FD-C91E2607B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3962703"/>
            <a:ext cx="1991361" cy="3596337"/>
            <a:chOff x="6655453" y="685800"/>
            <a:chExt cx="2488547" cy="7223156"/>
          </a:xfrm>
          <a:effectLst/>
        </p:grpSpPr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E3E3630-BE28-44B4-915D-37679AF1EBE8}"/>
                </a:ext>
              </a:extLst>
            </p:cNvPr>
            <p:cNvGrpSpPr/>
            <p:nvPr/>
          </p:nvGrpSpPr>
          <p:grpSpPr>
            <a:xfrm>
              <a:off x="7142585" y="5350922"/>
              <a:ext cx="756716" cy="2558034"/>
              <a:chOff x="7142585" y="5367856"/>
              <a:chExt cx="756716" cy="2558034"/>
            </a:xfrm>
          </p:grpSpPr>
          <p:grpSp>
            <p:nvGrpSpPr>
              <p:cNvPr id="170" name="Group 93">
                <a:extLst>
                  <a:ext uri="{FF2B5EF4-FFF2-40B4-BE49-F238E27FC236}">
                    <a16:creationId xmlns:a16="http://schemas.microsoft.com/office/drawing/2014/main" id="{892ED5E4-BC25-4513-918F-850CE7A8C94C}"/>
                  </a:ext>
                </a:extLst>
              </p:cNvPr>
              <p:cNvGrpSpPr/>
              <p:nvPr/>
            </p:nvGrpSpPr>
            <p:grpSpPr>
              <a:xfrm rot="186992">
                <a:off x="7142585" y="5477639"/>
                <a:ext cx="756716" cy="2448251"/>
                <a:chOff x="1346199" y="3640666"/>
                <a:chExt cx="755164" cy="3117518"/>
              </a:xfrm>
            </p:grpSpPr>
            <p:sp>
              <p:nvSpPr>
                <p:cNvPr id="172" name="Freeform 7">
                  <a:extLst>
                    <a:ext uri="{FF2B5EF4-FFF2-40B4-BE49-F238E27FC236}">
                      <a16:creationId xmlns:a16="http://schemas.microsoft.com/office/drawing/2014/main" id="{DE68B464-16E4-479F-A9C2-7381014547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40433" y="3674533"/>
                  <a:ext cx="318052" cy="3083651"/>
                </a:xfrm>
                <a:custGeom>
                  <a:avLst/>
                  <a:gdLst/>
                  <a:ahLst/>
                  <a:cxnLst>
                    <a:cxn ang="0">
                      <a:pos x="105" y="161"/>
                    </a:cxn>
                    <a:cxn ang="0">
                      <a:pos x="107" y="164"/>
                    </a:cxn>
                    <a:cxn ang="0">
                      <a:pos x="184" y="518"/>
                    </a:cxn>
                    <a:cxn ang="0">
                      <a:pos x="183" y="1119"/>
                    </a:cxn>
                    <a:cxn ang="0">
                      <a:pos x="300" y="1431"/>
                    </a:cxn>
                    <a:cxn ang="0">
                      <a:pos x="300" y="1433"/>
                    </a:cxn>
                    <a:cxn ang="0">
                      <a:pos x="352" y="1890"/>
                    </a:cxn>
                    <a:cxn ang="0">
                      <a:pos x="351" y="2256"/>
                    </a:cxn>
                    <a:cxn ang="0">
                      <a:pos x="394" y="2456"/>
                    </a:cxn>
                    <a:cxn ang="0">
                      <a:pos x="394" y="2458"/>
                    </a:cxn>
                    <a:cxn ang="0">
                      <a:pos x="349" y="2733"/>
                    </a:cxn>
                    <a:cxn ang="0">
                      <a:pos x="351" y="3132"/>
                    </a:cxn>
                    <a:cxn ang="0">
                      <a:pos x="391" y="3474"/>
                    </a:cxn>
                    <a:cxn ang="0">
                      <a:pos x="346" y="3820"/>
                    </a:cxn>
                    <a:cxn ang="0">
                      <a:pos x="389" y="3474"/>
                    </a:cxn>
                    <a:cxn ang="0">
                      <a:pos x="346" y="3132"/>
                    </a:cxn>
                    <a:cxn ang="0">
                      <a:pos x="342" y="2733"/>
                    </a:cxn>
                    <a:cxn ang="0">
                      <a:pos x="342" y="2732"/>
                    </a:cxn>
                    <a:cxn ang="0">
                      <a:pos x="386" y="2458"/>
                    </a:cxn>
                    <a:cxn ang="0">
                      <a:pos x="340" y="2256"/>
                    </a:cxn>
                    <a:cxn ang="0">
                      <a:pos x="339" y="1891"/>
                    </a:cxn>
                    <a:cxn ang="0">
                      <a:pos x="284" y="1434"/>
                    </a:cxn>
                    <a:cxn ang="0">
                      <a:pos x="165" y="1122"/>
                    </a:cxn>
                    <a:cxn ang="0">
                      <a:pos x="164" y="1119"/>
                    </a:cxn>
                    <a:cxn ang="0">
                      <a:pos x="163" y="521"/>
                    </a:cxn>
                    <a:cxn ang="0">
                      <a:pos x="83" y="172"/>
                    </a:cxn>
                    <a:cxn ang="0">
                      <a:pos x="1" y="19"/>
                    </a:cxn>
                    <a:cxn ang="0">
                      <a:pos x="0" y="9"/>
                    </a:cxn>
                    <a:cxn ang="0">
                      <a:pos x="7" y="1"/>
                    </a:cxn>
                    <a:cxn ang="0">
                      <a:pos x="11" y="0"/>
                    </a:cxn>
                    <a:cxn ang="0">
                      <a:pos x="21" y="2"/>
                    </a:cxn>
                    <a:cxn ang="0">
                      <a:pos x="24" y="7"/>
                    </a:cxn>
                  </a:cxnLst>
                  <a:rect l="0" t="0" r="r" b="b"/>
                  <a:pathLst>
                    <a:path w="394" h="3820">
                      <a:moveTo>
                        <a:pt x="24" y="7"/>
                      </a:moveTo>
                      <a:lnTo>
                        <a:pt x="105" y="161"/>
                      </a:lnTo>
                      <a:lnTo>
                        <a:pt x="105" y="162"/>
                      </a:lnTo>
                      <a:lnTo>
                        <a:pt x="107" y="164"/>
                      </a:lnTo>
                      <a:lnTo>
                        <a:pt x="184" y="516"/>
                      </a:lnTo>
                      <a:lnTo>
                        <a:pt x="184" y="518"/>
                      </a:lnTo>
                      <a:lnTo>
                        <a:pt x="184" y="519"/>
                      </a:lnTo>
                      <a:lnTo>
                        <a:pt x="183" y="1119"/>
                      </a:lnTo>
                      <a:lnTo>
                        <a:pt x="182" y="1116"/>
                      </a:lnTo>
                      <a:lnTo>
                        <a:pt x="300" y="1431"/>
                      </a:lnTo>
                      <a:lnTo>
                        <a:pt x="300" y="1432"/>
                      </a:lnTo>
                      <a:lnTo>
                        <a:pt x="300" y="1433"/>
                      </a:lnTo>
                      <a:lnTo>
                        <a:pt x="352" y="1890"/>
                      </a:lnTo>
                      <a:lnTo>
                        <a:pt x="352" y="1890"/>
                      </a:lnTo>
                      <a:lnTo>
                        <a:pt x="352" y="1891"/>
                      </a:lnTo>
                      <a:lnTo>
                        <a:pt x="351" y="2256"/>
                      </a:lnTo>
                      <a:lnTo>
                        <a:pt x="350" y="2254"/>
                      </a:lnTo>
                      <a:lnTo>
                        <a:pt x="394" y="2456"/>
                      </a:lnTo>
                      <a:lnTo>
                        <a:pt x="394" y="2457"/>
                      </a:lnTo>
                      <a:lnTo>
                        <a:pt x="394" y="2458"/>
                      </a:lnTo>
                      <a:lnTo>
                        <a:pt x="349" y="2733"/>
                      </a:lnTo>
                      <a:lnTo>
                        <a:pt x="349" y="2733"/>
                      </a:lnTo>
                      <a:lnTo>
                        <a:pt x="351" y="3132"/>
                      </a:lnTo>
                      <a:lnTo>
                        <a:pt x="351" y="3132"/>
                      </a:lnTo>
                      <a:lnTo>
                        <a:pt x="391" y="3474"/>
                      </a:lnTo>
                      <a:lnTo>
                        <a:pt x="391" y="3474"/>
                      </a:lnTo>
                      <a:lnTo>
                        <a:pt x="391" y="3474"/>
                      </a:lnTo>
                      <a:lnTo>
                        <a:pt x="346" y="3820"/>
                      </a:lnTo>
                      <a:lnTo>
                        <a:pt x="389" y="3474"/>
                      </a:lnTo>
                      <a:lnTo>
                        <a:pt x="389" y="3474"/>
                      </a:lnTo>
                      <a:lnTo>
                        <a:pt x="346" y="3132"/>
                      </a:lnTo>
                      <a:lnTo>
                        <a:pt x="346" y="3132"/>
                      </a:lnTo>
                      <a:lnTo>
                        <a:pt x="346" y="3132"/>
                      </a:lnTo>
                      <a:lnTo>
                        <a:pt x="342" y="2733"/>
                      </a:lnTo>
                      <a:lnTo>
                        <a:pt x="342" y="2733"/>
                      </a:lnTo>
                      <a:lnTo>
                        <a:pt x="342" y="2732"/>
                      </a:lnTo>
                      <a:lnTo>
                        <a:pt x="386" y="2456"/>
                      </a:lnTo>
                      <a:lnTo>
                        <a:pt x="386" y="2458"/>
                      </a:lnTo>
                      <a:lnTo>
                        <a:pt x="340" y="2257"/>
                      </a:lnTo>
                      <a:lnTo>
                        <a:pt x="340" y="2256"/>
                      </a:lnTo>
                      <a:lnTo>
                        <a:pt x="340" y="2256"/>
                      </a:lnTo>
                      <a:lnTo>
                        <a:pt x="339" y="1891"/>
                      </a:lnTo>
                      <a:lnTo>
                        <a:pt x="339" y="1891"/>
                      </a:lnTo>
                      <a:lnTo>
                        <a:pt x="284" y="1434"/>
                      </a:lnTo>
                      <a:lnTo>
                        <a:pt x="286" y="1437"/>
                      </a:lnTo>
                      <a:lnTo>
                        <a:pt x="165" y="1122"/>
                      </a:lnTo>
                      <a:lnTo>
                        <a:pt x="164" y="1120"/>
                      </a:lnTo>
                      <a:lnTo>
                        <a:pt x="164" y="1119"/>
                      </a:lnTo>
                      <a:lnTo>
                        <a:pt x="162" y="519"/>
                      </a:lnTo>
                      <a:lnTo>
                        <a:pt x="163" y="521"/>
                      </a:lnTo>
                      <a:lnTo>
                        <a:pt x="82" y="170"/>
                      </a:lnTo>
                      <a:lnTo>
                        <a:pt x="83" y="172"/>
                      </a:lnTo>
                      <a:lnTo>
                        <a:pt x="1" y="19"/>
                      </a:lnTo>
                      <a:lnTo>
                        <a:pt x="1" y="19"/>
                      </a:lnTo>
                      <a:lnTo>
                        <a:pt x="0" y="13"/>
                      </a:lnTo>
                      <a:lnTo>
                        <a:pt x="0" y="9"/>
                      </a:lnTo>
                      <a:lnTo>
                        <a:pt x="3" y="4"/>
                      </a:lnTo>
                      <a:lnTo>
                        <a:pt x="7" y="1"/>
                      </a:lnTo>
                      <a:lnTo>
                        <a:pt x="7" y="1"/>
                      </a:lnTo>
                      <a:lnTo>
                        <a:pt x="11" y="0"/>
                      </a:lnTo>
                      <a:lnTo>
                        <a:pt x="17" y="0"/>
                      </a:lnTo>
                      <a:lnTo>
                        <a:pt x="21" y="2"/>
                      </a:lnTo>
                      <a:lnTo>
                        <a:pt x="24" y="7"/>
                      </a:lnTo>
                      <a:lnTo>
                        <a:pt x="24" y="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3" name="Freeform 5">
                  <a:extLst>
                    <a:ext uri="{FF2B5EF4-FFF2-40B4-BE49-F238E27FC236}">
                      <a16:creationId xmlns:a16="http://schemas.microsoft.com/office/drawing/2014/main" id="{B1F25D3E-7BEC-49EE-9AF2-A506511454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52037" y="3640667"/>
                  <a:ext cx="169026" cy="2623558"/>
                </a:xfrm>
                <a:custGeom>
                  <a:avLst/>
                  <a:gdLst/>
                  <a:ahLst/>
                  <a:cxnLst>
                    <a:cxn ang="0">
                      <a:pos x="53" y="517"/>
                    </a:cxn>
                    <a:cxn ang="0">
                      <a:pos x="69" y="664"/>
                    </a:cxn>
                    <a:cxn ang="0">
                      <a:pos x="74" y="774"/>
                    </a:cxn>
                    <a:cxn ang="0">
                      <a:pos x="73" y="849"/>
                    </a:cxn>
                    <a:cxn ang="0">
                      <a:pos x="64" y="923"/>
                    </a:cxn>
                    <a:cxn ang="0">
                      <a:pos x="54" y="960"/>
                    </a:cxn>
                    <a:cxn ang="0">
                      <a:pos x="37" y="1011"/>
                    </a:cxn>
                    <a:cxn ang="0">
                      <a:pos x="33" y="1063"/>
                    </a:cxn>
                    <a:cxn ang="0">
                      <a:pos x="36" y="1100"/>
                    </a:cxn>
                    <a:cxn ang="0">
                      <a:pos x="53" y="1209"/>
                    </a:cxn>
                    <a:cxn ang="0">
                      <a:pos x="56" y="1247"/>
                    </a:cxn>
                    <a:cxn ang="0">
                      <a:pos x="51" y="1284"/>
                    </a:cxn>
                    <a:cxn ang="0">
                      <a:pos x="43" y="1320"/>
                    </a:cxn>
                    <a:cxn ang="0">
                      <a:pos x="34" y="1392"/>
                    </a:cxn>
                    <a:cxn ang="0">
                      <a:pos x="30" y="1466"/>
                    </a:cxn>
                    <a:cxn ang="0">
                      <a:pos x="30" y="1576"/>
                    </a:cxn>
                    <a:cxn ang="0">
                      <a:pos x="32" y="1687"/>
                    </a:cxn>
                    <a:cxn ang="0">
                      <a:pos x="28" y="1908"/>
                    </a:cxn>
                    <a:cxn ang="0">
                      <a:pos x="21" y="2054"/>
                    </a:cxn>
                    <a:cxn ang="0">
                      <a:pos x="8" y="2201"/>
                    </a:cxn>
                    <a:cxn ang="0">
                      <a:pos x="4" y="2274"/>
                    </a:cxn>
                    <a:cxn ang="0">
                      <a:pos x="10" y="2329"/>
                    </a:cxn>
                    <a:cxn ang="0">
                      <a:pos x="20" y="2364"/>
                    </a:cxn>
                    <a:cxn ang="0">
                      <a:pos x="38" y="2417"/>
                    </a:cxn>
                    <a:cxn ang="0">
                      <a:pos x="52" y="2489"/>
                    </a:cxn>
                    <a:cxn ang="0">
                      <a:pos x="63" y="2562"/>
                    </a:cxn>
                    <a:cxn ang="0">
                      <a:pos x="82" y="2782"/>
                    </a:cxn>
                    <a:cxn ang="0">
                      <a:pos x="82" y="2782"/>
                    </a:cxn>
                    <a:cxn ang="0">
                      <a:pos x="60" y="2562"/>
                    </a:cxn>
                    <a:cxn ang="0">
                      <a:pos x="50" y="2489"/>
                    </a:cxn>
                    <a:cxn ang="0">
                      <a:pos x="34" y="2418"/>
                    </a:cxn>
                    <a:cxn ang="0">
                      <a:pos x="16" y="2366"/>
                    </a:cxn>
                    <a:cxn ang="0">
                      <a:pos x="6" y="2330"/>
                    </a:cxn>
                    <a:cxn ang="0">
                      <a:pos x="0" y="2274"/>
                    </a:cxn>
                    <a:cxn ang="0">
                      <a:pos x="2" y="2201"/>
                    </a:cxn>
                    <a:cxn ang="0">
                      <a:pos x="13" y="2054"/>
                    </a:cxn>
                    <a:cxn ang="0">
                      <a:pos x="20" y="1907"/>
                    </a:cxn>
                    <a:cxn ang="0">
                      <a:pos x="21" y="1687"/>
                    </a:cxn>
                    <a:cxn ang="0">
                      <a:pos x="19" y="1577"/>
                    </a:cxn>
                    <a:cxn ang="0">
                      <a:pos x="18" y="1466"/>
                    </a:cxn>
                    <a:cxn ang="0">
                      <a:pos x="21" y="1391"/>
                    </a:cxn>
                    <a:cxn ang="0">
                      <a:pos x="29" y="1318"/>
                    </a:cxn>
                    <a:cxn ang="0">
                      <a:pos x="38" y="1281"/>
                    </a:cxn>
                    <a:cxn ang="0">
                      <a:pos x="41" y="1247"/>
                    </a:cxn>
                    <a:cxn ang="0">
                      <a:pos x="32" y="1174"/>
                    </a:cxn>
                    <a:cxn ang="0">
                      <a:pos x="20" y="1102"/>
                    </a:cxn>
                    <a:cxn ang="0">
                      <a:pos x="17" y="1046"/>
                    </a:cxn>
                    <a:cxn ang="0">
                      <a:pos x="20" y="1008"/>
                    </a:cxn>
                    <a:cxn ang="0">
                      <a:pos x="28" y="980"/>
                    </a:cxn>
                    <a:cxn ang="0">
                      <a:pos x="38" y="953"/>
                    </a:cxn>
                    <a:cxn ang="0">
                      <a:pos x="51" y="902"/>
                    </a:cxn>
                    <a:cxn ang="0">
                      <a:pos x="57" y="812"/>
                    </a:cxn>
                    <a:cxn ang="0">
                      <a:pos x="54" y="739"/>
                    </a:cxn>
                    <a:cxn ang="0">
                      <a:pos x="42" y="592"/>
                    </a:cxn>
                    <a:cxn ang="0">
                      <a:pos x="32" y="516"/>
                    </a:cxn>
                    <a:cxn ang="0">
                      <a:pos x="161" y="4"/>
                    </a:cxn>
                    <a:cxn ang="0">
                      <a:pos x="174" y="0"/>
                    </a:cxn>
                    <a:cxn ang="0">
                      <a:pos x="182" y="6"/>
                    </a:cxn>
                    <a:cxn ang="0">
                      <a:pos x="184" y="16"/>
                    </a:cxn>
                  </a:cxnLst>
                  <a:rect l="0" t="0" r="r" b="b"/>
                  <a:pathLst>
                    <a:path w="184" h="2856">
                      <a:moveTo>
                        <a:pt x="183" y="16"/>
                      </a:moveTo>
                      <a:lnTo>
                        <a:pt x="53" y="521"/>
                      </a:lnTo>
                      <a:lnTo>
                        <a:pt x="53" y="517"/>
                      </a:lnTo>
                      <a:lnTo>
                        <a:pt x="53" y="517"/>
                      </a:lnTo>
                      <a:lnTo>
                        <a:pt x="62" y="590"/>
                      </a:lnTo>
                      <a:lnTo>
                        <a:pt x="69" y="664"/>
                      </a:lnTo>
                      <a:lnTo>
                        <a:pt x="72" y="701"/>
                      </a:lnTo>
                      <a:lnTo>
                        <a:pt x="73" y="738"/>
                      </a:lnTo>
                      <a:lnTo>
                        <a:pt x="74" y="774"/>
                      </a:lnTo>
                      <a:lnTo>
                        <a:pt x="74" y="812"/>
                      </a:lnTo>
                      <a:lnTo>
                        <a:pt x="74" y="812"/>
                      </a:lnTo>
                      <a:lnTo>
                        <a:pt x="73" y="849"/>
                      </a:lnTo>
                      <a:lnTo>
                        <a:pt x="71" y="887"/>
                      </a:lnTo>
                      <a:lnTo>
                        <a:pt x="68" y="904"/>
                      </a:lnTo>
                      <a:lnTo>
                        <a:pt x="64" y="923"/>
                      </a:lnTo>
                      <a:lnTo>
                        <a:pt x="60" y="942"/>
                      </a:lnTo>
                      <a:lnTo>
                        <a:pt x="54" y="960"/>
                      </a:lnTo>
                      <a:lnTo>
                        <a:pt x="54" y="960"/>
                      </a:lnTo>
                      <a:lnTo>
                        <a:pt x="47" y="977"/>
                      </a:lnTo>
                      <a:lnTo>
                        <a:pt x="40" y="993"/>
                      </a:lnTo>
                      <a:lnTo>
                        <a:pt x="37" y="1011"/>
                      </a:lnTo>
                      <a:lnTo>
                        <a:pt x="34" y="1028"/>
                      </a:lnTo>
                      <a:lnTo>
                        <a:pt x="33" y="1046"/>
                      </a:lnTo>
                      <a:lnTo>
                        <a:pt x="33" y="1063"/>
                      </a:lnTo>
                      <a:lnTo>
                        <a:pt x="34" y="1082"/>
                      </a:lnTo>
                      <a:lnTo>
                        <a:pt x="36" y="1100"/>
                      </a:lnTo>
                      <a:lnTo>
                        <a:pt x="36" y="1100"/>
                      </a:lnTo>
                      <a:lnTo>
                        <a:pt x="41" y="1136"/>
                      </a:lnTo>
                      <a:lnTo>
                        <a:pt x="48" y="1172"/>
                      </a:lnTo>
                      <a:lnTo>
                        <a:pt x="53" y="1209"/>
                      </a:lnTo>
                      <a:lnTo>
                        <a:pt x="54" y="1228"/>
                      </a:lnTo>
                      <a:lnTo>
                        <a:pt x="56" y="1247"/>
                      </a:lnTo>
                      <a:lnTo>
                        <a:pt x="56" y="1247"/>
                      </a:lnTo>
                      <a:lnTo>
                        <a:pt x="54" y="1266"/>
                      </a:lnTo>
                      <a:lnTo>
                        <a:pt x="53" y="1276"/>
                      </a:lnTo>
                      <a:lnTo>
                        <a:pt x="51" y="1284"/>
                      </a:lnTo>
                      <a:lnTo>
                        <a:pt x="51" y="1284"/>
                      </a:lnTo>
                      <a:lnTo>
                        <a:pt x="47" y="1302"/>
                      </a:lnTo>
                      <a:lnTo>
                        <a:pt x="43" y="1320"/>
                      </a:lnTo>
                      <a:lnTo>
                        <a:pt x="43" y="1320"/>
                      </a:lnTo>
                      <a:lnTo>
                        <a:pt x="38" y="1357"/>
                      </a:lnTo>
                      <a:lnTo>
                        <a:pt x="34" y="1392"/>
                      </a:lnTo>
                      <a:lnTo>
                        <a:pt x="34" y="1392"/>
                      </a:lnTo>
                      <a:lnTo>
                        <a:pt x="32" y="1429"/>
                      </a:lnTo>
                      <a:lnTo>
                        <a:pt x="30" y="1466"/>
                      </a:lnTo>
                      <a:lnTo>
                        <a:pt x="30" y="1539"/>
                      </a:lnTo>
                      <a:lnTo>
                        <a:pt x="30" y="1539"/>
                      </a:lnTo>
                      <a:lnTo>
                        <a:pt x="30" y="1576"/>
                      </a:lnTo>
                      <a:lnTo>
                        <a:pt x="31" y="1612"/>
                      </a:lnTo>
                      <a:lnTo>
                        <a:pt x="31" y="1612"/>
                      </a:lnTo>
                      <a:lnTo>
                        <a:pt x="32" y="1687"/>
                      </a:lnTo>
                      <a:lnTo>
                        <a:pt x="32" y="1687"/>
                      </a:lnTo>
                      <a:lnTo>
                        <a:pt x="30" y="1833"/>
                      </a:lnTo>
                      <a:lnTo>
                        <a:pt x="28" y="1908"/>
                      </a:lnTo>
                      <a:lnTo>
                        <a:pt x="26" y="1981"/>
                      </a:lnTo>
                      <a:lnTo>
                        <a:pt x="26" y="1981"/>
                      </a:lnTo>
                      <a:lnTo>
                        <a:pt x="21" y="2054"/>
                      </a:lnTo>
                      <a:lnTo>
                        <a:pt x="14" y="2128"/>
                      </a:lnTo>
                      <a:lnTo>
                        <a:pt x="14" y="2128"/>
                      </a:lnTo>
                      <a:lnTo>
                        <a:pt x="8" y="2201"/>
                      </a:lnTo>
                      <a:lnTo>
                        <a:pt x="6" y="2238"/>
                      </a:lnTo>
                      <a:lnTo>
                        <a:pt x="4" y="2274"/>
                      </a:lnTo>
                      <a:lnTo>
                        <a:pt x="4" y="2274"/>
                      </a:lnTo>
                      <a:lnTo>
                        <a:pt x="6" y="2293"/>
                      </a:lnTo>
                      <a:lnTo>
                        <a:pt x="7" y="2311"/>
                      </a:lnTo>
                      <a:lnTo>
                        <a:pt x="10" y="2329"/>
                      </a:lnTo>
                      <a:lnTo>
                        <a:pt x="14" y="2347"/>
                      </a:lnTo>
                      <a:lnTo>
                        <a:pt x="14" y="2347"/>
                      </a:lnTo>
                      <a:lnTo>
                        <a:pt x="20" y="2364"/>
                      </a:lnTo>
                      <a:lnTo>
                        <a:pt x="27" y="2381"/>
                      </a:lnTo>
                      <a:lnTo>
                        <a:pt x="33" y="2399"/>
                      </a:lnTo>
                      <a:lnTo>
                        <a:pt x="38" y="2417"/>
                      </a:lnTo>
                      <a:lnTo>
                        <a:pt x="38" y="2417"/>
                      </a:lnTo>
                      <a:lnTo>
                        <a:pt x="47" y="2452"/>
                      </a:lnTo>
                      <a:lnTo>
                        <a:pt x="52" y="2489"/>
                      </a:lnTo>
                      <a:lnTo>
                        <a:pt x="58" y="2526"/>
                      </a:lnTo>
                      <a:lnTo>
                        <a:pt x="63" y="2562"/>
                      </a:lnTo>
                      <a:lnTo>
                        <a:pt x="63" y="2562"/>
                      </a:lnTo>
                      <a:lnTo>
                        <a:pt x="71" y="2634"/>
                      </a:lnTo>
                      <a:lnTo>
                        <a:pt x="78" y="2708"/>
                      </a:lnTo>
                      <a:lnTo>
                        <a:pt x="82" y="2782"/>
                      </a:lnTo>
                      <a:lnTo>
                        <a:pt x="87" y="2856"/>
                      </a:lnTo>
                      <a:lnTo>
                        <a:pt x="87" y="2856"/>
                      </a:lnTo>
                      <a:lnTo>
                        <a:pt x="82" y="2782"/>
                      </a:lnTo>
                      <a:lnTo>
                        <a:pt x="76" y="2709"/>
                      </a:lnTo>
                      <a:lnTo>
                        <a:pt x="69" y="2636"/>
                      </a:lnTo>
                      <a:lnTo>
                        <a:pt x="60" y="2562"/>
                      </a:lnTo>
                      <a:lnTo>
                        <a:pt x="60" y="2562"/>
                      </a:lnTo>
                      <a:lnTo>
                        <a:pt x="56" y="2526"/>
                      </a:lnTo>
                      <a:lnTo>
                        <a:pt x="50" y="2489"/>
                      </a:lnTo>
                      <a:lnTo>
                        <a:pt x="42" y="2453"/>
                      </a:lnTo>
                      <a:lnTo>
                        <a:pt x="34" y="2418"/>
                      </a:lnTo>
                      <a:lnTo>
                        <a:pt x="34" y="2418"/>
                      </a:lnTo>
                      <a:lnTo>
                        <a:pt x="29" y="2400"/>
                      </a:lnTo>
                      <a:lnTo>
                        <a:pt x="22" y="2383"/>
                      </a:lnTo>
                      <a:lnTo>
                        <a:pt x="16" y="2366"/>
                      </a:lnTo>
                      <a:lnTo>
                        <a:pt x="10" y="2348"/>
                      </a:lnTo>
                      <a:lnTo>
                        <a:pt x="10" y="2348"/>
                      </a:lnTo>
                      <a:lnTo>
                        <a:pt x="6" y="2330"/>
                      </a:lnTo>
                      <a:lnTo>
                        <a:pt x="2" y="2312"/>
                      </a:lnTo>
                      <a:lnTo>
                        <a:pt x="0" y="2293"/>
                      </a:lnTo>
                      <a:lnTo>
                        <a:pt x="0" y="2274"/>
                      </a:lnTo>
                      <a:lnTo>
                        <a:pt x="0" y="2274"/>
                      </a:lnTo>
                      <a:lnTo>
                        <a:pt x="0" y="2238"/>
                      </a:lnTo>
                      <a:lnTo>
                        <a:pt x="2" y="2201"/>
                      </a:lnTo>
                      <a:lnTo>
                        <a:pt x="9" y="2128"/>
                      </a:lnTo>
                      <a:lnTo>
                        <a:pt x="9" y="2128"/>
                      </a:lnTo>
                      <a:lnTo>
                        <a:pt x="13" y="2054"/>
                      </a:lnTo>
                      <a:lnTo>
                        <a:pt x="18" y="1981"/>
                      </a:lnTo>
                      <a:lnTo>
                        <a:pt x="18" y="1981"/>
                      </a:lnTo>
                      <a:lnTo>
                        <a:pt x="20" y="1907"/>
                      </a:lnTo>
                      <a:lnTo>
                        <a:pt x="21" y="1833"/>
                      </a:lnTo>
                      <a:lnTo>
                        <a:pt x="21" y="1687"/>
                      </a:lnTo>
                      <a:lnTo>
                        <a:pt x="21" y="1687"/>
                      </a:lnTo>
                      <a:lnTo>
                        <a:pt x="20" y="1613"/>
                      </a:lnTo>
                      <a:lnTo>
                        <a:pt x="20" y="1613"/>
                      </a:lnTo>
                      <a:lnTo>
                        <a:pt x="19" y="1577"/>
                      </a:lnTo>
                      <a:lnTo>
                        <a:pt x="18" y="1539"/>
                      </a:lnTo>
                      <a:lnTo>
                        <a:pt x="18" y="1539"/>
                      </a:lnTo>
                      <a:lnTo>
                        <a:pt x="18" y="1466"/>
                      </a:lnTo>
                      <a:lnTo>
                        <a:pt x="19" y="1429"/>
                      </a:lnTo>
                      <a:lnTo>
                        <a:pt x="21" y="1391"/>
                      </a:lnTo>
                      <a:lnTo>
                        <a:pt x="21" y="1391"/>
                      </a:lnTo>
                      <a:lnTo>
                        <a:pt x="24" y="1354"/>
                      </a:lnTo>
                      <a:lnTo>
                        <a:pt x="29" y="1318"/>
                      </a:lnTo>
                      <a:lnTo>
                        <a:pt x="29" y="1318"/>
                      </a:lnTo>
                      <a:lnTo>
                        <a:pt x="33" y="1299"/>
                      </a:lnTo>
                      <a:lnTo>
                        <a:pt x="38" y="1281"/>
                      </a:lnTo>
                      <a:lnTo>
                        <a:pt x="38" y="1281"/>
                      </a:lnTo>
                      <a:lnTo>
                        <a:pt x="40" y="1264"/>
                      </a:lnTo>
                      <a:lnTo>
                        <a:pt x="41" y="1247"/>
                      </a:lnTo>
                      <a:lnTo>
                        <a:pt x="41" y="1247"/>
                      </a:lnTo>
                      <a:lnTo>
                        <a:pt x="40" y="1229"/>
                      </a:lnTo>
                      <a:lnTo>
                        <a:pt x="38" y="1211"/>
                      </a:lnTo>
                      <a:lnTo>
                        <a:pt x="32" y="1174"/>
                      </a:lnTo>
                      <a:lnTo>
                        <a:pt x="26" y="1139"/>
                      </a:lnTo>
                      <a:lnTo>
                        <a:pt x="20" y="1102"/>
                      </a:lnTo>
                      <a:lnTo>
                        <a:pt x="20" y="1102"/>
                      </a:lnTo>
                      <a:lnTo>
                        <a:pt x="18" y="1083"/>
                      </a:lnTo>
                      <a:lnTo>
                        <a:pt x="17" y="1064"/>
                      </a:lnTo>
                      <a:lnTo>
                        <a:pt x="17" y="1046"/>
                      </a:lnTo>
                      <a:lnTo>
                        <a:pt x="18" y="1027"/>
                      </a:lnTo>
                      <a:lnTo>
                        <a:pt x="18" y="1027"/>
                      </a:lnTo>
                      <a:lnTo>
                        <a:pt x="20" y="1008"/>
                      </a:lnTo>
                      <a:lnTo>
                        <a:pt x="24" y="989"/>
                      </a:lnTo>
                      <a:lnTo>
                        <a:pt x="24" y="989"/>
                      </a:lnTo>
                      <a:lnTo>
                        <a:pt x="28" y="980"/>
                      </a:lnTo>
                      <a:lnTo>
                        <a:pt x="31" y="970"/>
                      </a:lnTo>
                      <a:lnTo>
                        <a:pt x="38" y="953"/>
                      </a:lnTo>
                      <a:lnTo>
                        <a:pt x="38" y="953"/>
                      </a:lnTo>
                      <a:lnTo>
                        <a:pt x="43" y="937"/>
                      </a:lnTo>
                      <a:lnTo>
                        <a:pt x="48" y="920"/>
                      </a:lnTo>
                      <a:lnTo>
                        <a:pt x="51" y="902"/>
                      </a:lnTo>
                      <a:lnTo>
                        <a:pt x="53" y="884"/>
                      </a:lnTo>
                      <a:lnTo>
                        <a:pt x="56" y="848"/>
                      </a:lnTo>
                      <a:lnTo>
                        <a:pt x="57" y="812"/>
                      </a:lnTo>
                      <a:lnTo>
                        <a:pt x="57" y="812"/>
                      </a:lnTo>
                      <a:lnTo>
                        <a:pt x="56" y="776"/>
                      </a:lnTo>
                      <a:lnTo>
                        <a:pt x="54" y="739"/>
                      </a:lnTo>
                      <a:lnTo>
                        <a:pt x="52" y="702"/>
                      </a:lnTo>
                      <a:lnTo>
                        <a:pt x="50" y="666"/>
                      </a:lnTo>
                      <a:lnTo>
                        <a:pt x="42" y="592"/>
                      </a:lnTo>
                      <a:lnTo>
                        <a:pt x="32" y="520"/>
                      </a:lnTo>
                      <a:lnTo>
                        <a:pt x="32" y="518"/>
                      </a:lnTo>
                      <a:lnTo>
                        <a:pt x="32" y="516"/>
                      </a:lnTo>
                      <a:lnTo>
                        <a:pt x="159" y="9"/>
                      </a:lnTo>
                      <a:lnTo>
                        <a:pt x="159" y="9"/>
                      </a:lnTo>
                      <a:lnTo>
                        <a:pt x="161" y="4"/>
                      </a:lnTo>
                      <a:lnTo>
                        <a:pt x="164" y="1"/>
                      </a:lnTo>
                      <a:lnTo>
                        <a:pt x="169" y="0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179" y="2"/>
                      </a:lnTo>
                      <a:lnTo>
                        <a:pt x="182" y="6"/>
                      </a:lnTo>
                      <a:lnTo>
                        <a:pt x="184" y="10"/>
                      </a:lnTo>
                      <a:lnTo>
                        <a:pt x="184" y="16"/>
                      </a:lnTo>
                      <a:lnTo>
                        <a:pt x="184" y="16"/>
                      </a:lnTo>
                      <a:lnTo>
                        <a:pt x="183" y="16"/>
                      </a:lnTo>
                      <a:lnTo>
                        <a:pt x="183" y="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4" name="Freeform 6">
                  <a:extLst>
                    <a:ext uri="{FF2B5EF4-FFF2-40B4-BE49-F238E27FC236}">
                      <a16:creationId xmlns:a16="http://schemas.microsoft.com/office/drawing/2014/main" id="{0CEEA31D-097A-4A3A-93BC-55138538A6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400286">
                  <a:off x="1517125" y="3676652"/>
                  <a:ext cx="584238" cy="2470150"/>
                </a:xfrm>
                <a:custGeom>
                  <a:avLst/>
                  <a:gdLst/>
                  <a:ahLst/>
                  <a:cxnLst>
                    <a:cxn ang="0">
                      <a:pos x="26" y="13"/>
                    </a:cxn>
                    <a:cxn ang="0">
                      <a:pos x="25" y="244"/>
                    </a:cxn>
                    <a:cxn ang="0">
                      <a:pos x="23" y="239"/>
                    </a:cxn>
                    <a:cxn ang="0">
                      <a:pos x="166" y="496"/>
                    </a:cxn>
                    <a:cxn ang="0">
                      <a:pos x="165" y="495"/>
                    </a:cxn>
                    <a:cxn ang="0">
                      <a:pos x="285" y="635"/>
                    </a:cxn>
                    <a:cxn ang="0">
                      <a:pos x="286" y="638"/>
                    </a:cxn>
                    <a:cxn ang="0">
                      <a:pos x="287" y="639"/>
                    </a:cxn>
                    <a:cxn ang="0">
                      <a:pos x="385" y="911"/>
                    </a:cxn>
                    <a:cxn ang="0">
                      <a:pos x="386" y="912"/>
                    </a:cxn>
                    <a:cxn ang="0">
                      <a:pos x="386" y="914"/>
                    </a:cxn>
                    <a:cxn ang="0">
                      <a:pos x="354" y="1351"/>
                    </a:cxn>
                    <a:cxn ang="0">
                      <a:pos x="354" y="1350"/>
                    </a:cxn>
                    <a:cxn ang="0">
                      <a:pos x="401" y="1665"/>
                    </a:cxn>
                    <a:cxn ang="0">
                      <a:pos x="400" y="1663"/>
                    </a:cxn>
                    <a:cxn ang="0">
                      <a:pos x="567" y="1939"/>
                    </a:cxn>
                    <a:cxn ang="0">
                      <a:pos x="567" y="1939"/>
                    </a:cxn>
                    <a:cxn ang="0">
                      <a:pos x="567" y="1940"/>
                    </a:cxn>
                    <a:cxn ang="0">
                      <a:pos x="567" y="1940"/>
                    </a:cxn>
                    <a:cxn ang="0">
                      <a:pos x="586" y="2041"/>
                    </a:cxn>
                    <a:cxn ang="0">
                      <a:pos x="603" y="2142"/>
                    </a:cxn>
                    <a:cxn ang="0">
                      <a:pos x="636" y="2345"/>
                    </a:cxn>
                    <a:cxn ang="0">
                      <a:pos x="636" y="2345"/>
                    </a:cxn>
                    <a:cxn ang="0">
                      <a:pos x="636" y="2345"/>
                    </a:cxn>
                    <a:cxn ang="0">
                      <a:pos x="635" y="2689"/>
                    </a:cxn>
                    <a:cxn ang="0">
                      <a:pos x="633" y="2345"/>
                    </a:cxn>
                    <a:cxn ang="0">
                      <a:pos x="633" y="2345"/>
                    </a:cxn>
                    <a:cxn ang="0">
                      <a:pos x="633" y="2345"/>
                    </a:cxn>
                    <a:cxn ang="0">
                      <a:pos x="598" y="2143"/>
                    </a:cxn>
                    <a:cxn ang="0">
                      <a:pos x="580" y="2042"/>
                    </a:cxn>
                    <a:cxn ang="0">
                      <a:pos x="560" y="1941"/>
                    </a:cxn>
                    <a:cxn ang="0">
                      <a:pos x="562" y="1942"/>
                    </a:cxn>
                    <a:cxn ang="0">
                      <a:pos x="393" y="1669"/>
                    </a:cxn>
                    <a:cxn ang="0">
                      <a:pos x="391" y="1668"/>
                    </a:cxn>
                    <a:cxn ang="0">
                      <a:pos x="391" y="1666"/>
                    </a:cxn>
                    <a:cxn ang="0">
                      <a:pos x="341" y="1352"/>
                    </a:cxn>
                    <a:cxn ang="0">
                      <a:pos x="341" y="1351"/>
                    </a:cxn>
                    <a:cxn ang="0">
                      <a:pos x="341" y="1351"/>
                    </a:cxn>
                    <a:cxn ang="0">
                      <a:pos x="369" y="913"/>
                    </a:cxn>
                    <a:cxn ang="0">
                      <a:pos x="369" y="916"/>
                    </a:cxn>
                    <a:cxn ang="0">
                      <a:pos x="269" y="645"/>
                    </a:cxn>
                    <a:cxn ang="0">
                      <a:pos x="270" y="649"/>
                    </a:cxn>
                    <a:cxn ang="0">
                      <a:pos x="148" y="509"/>
                    </a:cxn>
                    <a:cxn ang="0">
                      <a:pos x="148" y="508"/>
                    </a:cxn>
                    <a:cxn ang="0">
                      <a:pos x="147" y="506"/>
                    </a:cxn>
                    <a:cxn ang="0">
                      <a:pos x="3" y="250"/>
                    </a:cxn>
                    <a:cxn ang="0">
                      <a:pos x="0" y="248"/>
                    </a:cxn>
                    <a:cxn ang="0">
                      <a:pos x="0" y="244"/>
                    </a:cxn>
                    <a:cxn ang="0">
                      <a:pos x="0" y="13"/>
                    </a:cxn>
                    <a:cxn ang="0">
                      <a:pos x="0" y="13"/>
                    </a:cxn>
                    <a:cxn ang="0">
                      <a:pos x="0" y="8"/>
                    </a:cxn>
                    <a:cxn ang="0">
                      <a:pos x="4" y="4"/>
                    </a:cxn>
                    <a:cxn ang="0">
                      <a:pos x="8" y="1"/>
                    </a:cxn>
                    <a:cxn ang="0">
                      <a:pos x="13" y="0"/>
                    </a:cxn>
                    <a:cxn ang="0">
                      <a:pos x="13" y="0"/>
                    </a:cxn>
                    <a:cxn ang="0">
                      <a:pos x="18" y="1"/>
                    </a:cxn>
                    <a:cxn ang="0">
                      <a:pos x="21" y="4"/>
                    </a:cxn>
                    <a:cxn ang="0">
                      <a:pos x="25" y="8"/>
                    </a:cxn>
                    <a:cxn ang="0">
                      <a:pos x="26" y="13"/>
                    </a:cxn>
                    <a:cxn ang="0">
                      <a:pos x="26" y="13"/>
                    </a:cxn>
                    <a:cxn ang="0">
                      <a:pos x="26" y="13"/>
                    </a:cxn>
                    <a:cxn ang="0">
                      <a:pos x="26" y="13"/>
                    </a:cxn>
                  </a:cxnLst>
                  <a:rect l="0" t="0" r="r" b="b"/>
                  <a:pathLst>
                    <a:path w="636" h="2689">
                      <a:moveTo>
                        <a:pt x="26" y="13"/>
                      </a:moveTo>
                      <a:lnTo>
                        <a:pt x="25" y="244"/>
                      </a:lnTo>
                      <a:lnTo>
                        <a:pt x="23" y="239"/>
                      </a:lnTo>
                      <a:lnTo>
                        <a:pt x="166" y="496"/>
                      </a:lnTo>
                      <a:lnTo>
                        <a:pt x="165" y="495"/>
                      </a:lnTo>
                      <a:lnTo>
                        <a:pt x="285" y="635"/>
                      </a:lnTo>
                      <a:lnTo>
                        <a:pt x="286" y="638"/>
                      </a:lnTo>
                      <a:lnTo>
                        <a:pt x="287" y="639"/>
                      </a:lnTo>
                      <a:lnTo>
                        <a:pt x="385" y="911"/>
                      </a:lnTo>
                      <a:lnTo>
                        <a:pt x="386" y="912"/>
                      </a:lnTo>
                      <a:lnTo>
                        <a:pt x="386" y="914"/>
                      </a:lnTo>
                      <a:lnTo>
                        <a:pt x="354" y="1351"/>
                      </a:lnTo>
                      <a:lnTo>
                        <a:pt x="354" y="1350"/>
                      </a:lnTo>
                      <a:lnTo>
                        <a:pt x="401" y="1665"/>
                      </a:lnTo>
                      <a:lnTo>
                        <a:pt x="400" y="1663"/>
                      </a:lnTo>
                      <a:lnTo>
                        <a:pt x="567" y="1939"/>
                      </a:lnTo>
                      <a:lnTo>
                        <a:pt x="567" y="1939"/>
                      </a:lnTo>
                      <a:lnTo>
                        <a:pt x="567" y="1940"/>
                      </a:lnTo>
                      <a:lnTo>
                        <a:pt x="567" y="1940"/>
                      </a:lnTo>
                      <a:lnTo>
                        <a:pt x="586" y="2041"/>
                      </a:lnTo>
                      <a:lnTo>
                        <a:pt x="603" y="2142"/>
                      </a:lnTo>
                      <a:lnTo>
                        <a:pt x="636" y="2345"/>
                      </a:lnTo>
                      <a:lnTo>
                        <a:pt x="636" y="2345"/>
                      </a:lnTo>
                      <a:lnTo>
                        <a:pt x="636" y="2345"/>
                      </a:lnTo>
                      <a:lnTo>
                        <a:pt x="635" y="2689"/>
                      </a:lnTo>
                      <a:lnTo>
                        <a:pt x="633" y="2345"/>
                      </a:lnTo>
                      <a:lnTo>
                        <a:pt x="633" y="2345"/>
                      </a:lnTo>
                      <a:lnTo>
                        <a:pt x="633" y="2345"/>
                      </a:lnTo>
                      <a:lnTo>
                        <a:pt x="598" y="2143"/>
                      </a:lnTo>
                      <a:lnTo>
                        <a:pt x="580" y="2042"/>
                      </a:lnTo>
                      <a:lnTo>
                        <a:pt x="560" y="1941"/>
                      </a:lnTo>
                      <a:lnTo>
                        <a:pt x="562" y="1942"/>
                      </a:lnTo>
                      <a:lnTo>
                        <a:pt x="393" y="1669"/>
                      </a:lnTo>
                      <a:lnTo>
                        <a:pt x="391" y="1668"/>
                      </a:lnTo>
                      <a:lnTo>
                        <a:pt x="391" y="1666"/>
                      </a:lnTo>
                      <a:lnTo>
                        <a:pt x="341" y="1352"/>
                      </a:lnTo>
                      <a:lnTo>
                        <a:pt x="341" y="1351"/>
                      </a:lnTo>
                      <a:lnTo>
                        <a:pt x="341" y="1351"/>
                      </a:lnTo>
                      <a:lnTo>
                        <a:pt x="369" y="913"/>
                      </a:lnTo>
                      <a:lnTo>
                        <a:pt x="369" y="916"/>
                      </a:lnTo>
                      <a:lnTo>
                        <a:pt x="269" y="645"/>
                      </a:lnTo>
                      <a:lnTo>
                        <a:pt x="270" y="649"/>
                      </a:lnTo>
                      <a:lnTo>
                        <a:pt x="148" y="509"/>
                      </a:lnTo>
                      <a:lnTo>
                        <a:pt x="148" y="508"/>
                      </a:lnTo>
                      <a:lnTo>
                        <a:pt x="147" y="506"/>
                      </a:lnTo>
                      <a:lnTo>
                        <a:pt x="3" y="250"/>
                      </a:lnTo>
                      <a:lnTo>
                        <a:pt x="0" y="248"/>
                      </a:lnTo>
                      <a:lnTo>
                        <a:pt x="0" y="244"/>
                      </a:lnTo>
                      <a:lnTo>
                        <a:pt x="0" y="13"/>
                      </a:lnTo>
                      <a:lnTo>
                        <a:pt x="0" y="13"/>
                      </a:lnTo>
                      <a:lnTo>
                        <a:pt x="0" y="8"/>
                      </a:lnTo>
                      <a:lnTo>
                        <a:pt x="4" y="4"/>
                      </a:lnTo>
                      <a:lnTo>
                        <a:pt x="8" y="1"/>
                      </a:lnTo>
                      <a:lnTo>
                        <a:pt x="13" y="0"/>
                      </a:lnTo>
                      <a:lnTo>
                        <a:pt x="13" y="0"/>
                      </a:lnTo>
                      <a:lnTo>
                        <a:pt x="18" y="1"/>
                      </a:lnTo>
                      <a:lnTo>
                        <a:pt x="21" y="4"/>
                      </a:lnTo>
                      <a:lnTo>
                        <a:pt x="25" y="8"/>
                      </a:lnTo>
                      <a:lnTo>
                        <a:pt x="26" y="13"/>
                      </a:lnTo>
                      <a:lnTo>
                        <a:pt x="26" y="13"/>
                      </a:lnTo>
                      <a:lnTo>
                        <a:pt x="26" y="13"/>
                      </a:lnTo>
                      <a:lnTo>
                        <a:pt x="26" y="1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5" name="Freeform 8">
                  <a:extLst>
                    <a:ext uri="{FF2B5EF4-FFF2-40B4-BE49-F238E27FC236}">
                      <a16:creationId xmlns:a16="http://schemas.microsoft.com/office/drawing/2014/main" id="{C2977900-6531-4933-97FA-E1854FC8AA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7270" y="4109510"/>
                  <a:ext cx="155327" cy="657225"/>
                </a:xfrm>
                <a:custGeom>
                  <a:avLst/>
                  <a:gdLst/>
                  <a:ahLst/>
                  <a:cxnLst>
                    <a:cxn ang="0">
                      <a:pos x="175" y="17"/>
                    </a:cxn>
                    <a:cxn ang="0">
                      <a:pos x="130" y="143"/>
                    </a:cxn>
                    <a:cxn ang="0">
                      <a:pos x="130" y="144"/>
                    </a:cxn>
                    <a:cxn ang="0">
                      <a:pos x="129" y="146"/>
                    </a:cxn>
                    <a:cxn ang="0">
                      <a:pos x="86" y="194"/>
                    </a:cxn>
                    <a:cxn ang="0">
                      <a:pos x="88" y="188"/>
                    </a:cxn>
                    <a:cxn ang="0">
                      <a:pos x="84" y="418"/>
                    </a:cxn>
                    <a:cxn ang="0">
                      <a:pos x="84" y="419"/>
                    </a:cxn>
                    <a:cxn ang="0">
                      <a:pos x="83" y="420"/>
                    </a:cxn>
                    <a:cxn ang="0">
                      <a:pos x="33" y="489"/>
                    </a:cxn>
                    <a:cxn ang="0">
                      <a:pos x="33" y="489"/>
                    </a:cxn>
                    <a:cxn ang="0">
                      <a:pos x="4" y="537"/>
                    </a:cxn>
                    <a:cxn ang="0">
                      <a:pos x="4" y="537"/>
                    </a:cxn>
                    <a:cxn ang="0">
                      <a:pos x="3" y="614"/>
                    </a:cxn>
                    <a:cxn ang="0">
                      <a:pos x="0" y="537"/>
                    </a:cxn>
                    <a:cxn ang="0">
                      <a:pos x="0" y="536"/>
                    </a:cxn>
                    <a:cxn ang="0">
                      <a:pos x="1" y="536"/>
                    </a:cxn>
                    <a:cxn ang="0">
                      <a:pos x="28" y="487"/>
                    </a:cxn>
                    <a:cxn ang="0">
                      <a:pos x="28" y="486"/>
                    </a:cxn>
                    <a:cxn ang="0">
                      <a:pos x="28" y="486"/>
                    </a:cxn>
                    <a:cxn ang="0">
                      <a:pos x="76" y="416"/>
                    </a:cxn>
                    <a:cxn ang="0">
                      <a:pos x="75" y="418"/>
                    </a:cxn>
                    <a:cxn ang="0">
                      <a:pos x="70" y="188"/>
                    </a:cxn>
                    <a:cxn ang="0">
                      <a:pos x="70" y="185"/>
                    </a:cxn>
                    <a:cxn ang="0">
                      <a:pos x="73" y="183"/>
                    </a:cxn>
                    <a:cxn ang="0">
                      <a:pos x="114" y="133"/>
                    </a:cxn>
                    <a:cxn ang="0">
                      <a:pos x="111" y="136"/>
                    </a:cxn>
                    <a:cxn ang="0">
                      <a:pos x="150" y="9"/>
                    </a:cxn>
                    <a:cxn ang="0">
                      <a:pos x="150" y="9"/>
                    </a:cxn>
                    <a:cxn ang="0">
                      <a:pos x="154" y="5"/>
                    </a:cxn>
                    <a:cxn ang="0">
                      <a:pos x="157" y="2"/>
                    </a:cxn>
                    <a:cxn ang="0">
                      <a:pos x="161" y="0"/>
                    </a:cxn>
                    <a:cxn ang="0">
                      <a:pos x="167" y="0"/>
                    </a:cxn>
                    <a:cxn ang="0">
                      <a:pos x="167" y="0"/>
                    </a:cxn>
                    <a:cxn ang="0">
                      <a:pos x="171" y="3"/>
                    </a:cxn>
                    <a:cxn ang="0">
                      <a:pos x="175" y="7"/>
                    </a:cxn>
                    <a:cxn ang="0">
                      <a:pos x="176" y="12"/>
                    </a:cxn>
                    <a:cxn ang="0">
                      <a:pos x="175" y="17"/>
                    </a:cxn>
                    <a:cxn ang="0">
                      <a:pos x="175" y="17"/>
                    </a:cxn>
                    <a:cxn ang="0">
                      <a:pos x="175" y="17"/>
                    </a:cxn>
                    <a:cxn ang="0">
                      <a:pos x="175" y="17"/>
                    </a:cxn>
                  </a:cxnLst>
                  <a:rect l="0" t="0" r="r" b="b"/>
                  <a:pathLst>
                    <a:path w="176" h="614">
                      <a:moveTo>
                        <a:pt x="175" y="17"/>
                      </a:moveTo>
                      <a:lnTo>
                        <a:pt x="130" y="143"/>
                      </a:lnTo>
                      <a:lnTo>
                        <a:pt x="130" y="144"/>
                      </a:lnTo>
                      <a:lnTo>
                        <a:pt x="129" y="146"/>
                      </a:lnTo>
                      <a:lnTo>
                        <a:pt x="86" y="194"/>
                      </a:lnTo>
                      <a:lnTo>
                        <a:pt x="88" y="188"/>
                      </a:lnTo>
                      <a:lnTo>
                        <a:pt x="84" y="418"/>
                      </a:lnTo>
                      <a:lnTo>
                        <a:pt x="84" y="419"/>
                      </a:lnTo>
                      <a:lnTo>
                        <a:pt x="83" y="420"/>
                      </a:lnTo>
                      <a:lnTo>
                        <a:pt x="33" y="489"/>
                      </a:lnTo>
                      <a:lnTo>
                        <a:pt x="33" y="489"/>
                      </a:lnTo>
                      <a:lnTo>
                        <a:pt x="4" y="537"/>
                      </a:lnTo>
                      <a:lnTo>
                        <a:pt x="4" y="537"/>
                      </a:lnTo>
                      <a:lnTo>
                        <a:pt x="3" y="614"/>
                      </a:lnTo>
                      <a:lnTo>
                        <a:pt x="0" y="537"/>
                      </a:lnTo>
                      <a:lnTo>
                        <a:pt x="0" y="536"/>
                      </a:lnTo>
                      <a:lnTo>
                        <a:pt x="1" y="536"/>
                      </a:lnTo>
                      <a:lnTo>
                        <a:pt x="28" y="487"/>
                      </a:lnTo>
                      <a:lnTo>
                        <a:pt x="28" y="486"/>
                      </a:lnTo>
                      <a:lnTo>
                        <a:pt x="28" y="486"/>
                      </a:lnTo>
                      <a:lnTo>
                        <a:pt x="76" y="416"/>
                      </a:lnTo>
                      <a:lnTo>
                        <a:pt x="75" y="418"/>
                      </a:lnTo>
                      <a:lnTo>
                        <a:pt x="70" y="188"/>
                      </a:lnTo>
                      <a:lnTo>
                        <a:pt x="70" y="185"/>
                      </a:lnTo>
                      <a:lnTo>
                        <a:pt x="73" y="183"/>
                      </a:lnTo>
                      <a:lnTo>
                        <a:pt x="114" y="133"/>
                      </a:lnTo>
                      <a:lnTo>
                        <a:pt x="111" y="136"/>
                      </a:lnTo>
                      <a:lnTo>
                        <a:pt x="150" y="9"/>
                      </a:lnTo>
                      <a:lnTo>
                        <a:pt x="150" y="9"/>
                      </a:lnTo>
                      <a:lnTo>
                        <a:pt x="154" y="5"/>
                      </a:lnTo>
                      <a:lnTo>
                        <a:pt x="157" y="2"/>
                      </a:lnTo>
                      <a:lnTo>
                        <a:pt x="161" y="0"/>
                      </a:lnTo>
                      <a:lnTo>
                        <a:pt x="167" y="0"/>
                      </a:lnTo>
                      <a:lnTo>
                        <a:pt x="167" y="0"/>
                      </a:lnTo>
                      <a:lnTo>
                        <a:pt x="171" y="3"/>
                      </a:lnTo>
                      <a:lnTo>
                        <a:pt x="175" y="7"/>
                      </a:lnTo>
                      <a:lnTo>
                        <a:pt x="176" y="12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6" name="Freeform 7">
                  <a:extLst>
                    <a:ext uri="{FF2B5EF4-FFF2-40B4-BE49-F238E27FC236}">
                      <a16:creationId xmlns:a16="http://schemas.microsoft.com/office/drawing/2014/main" id="{71CD0257-102B-420E-975B-1950F433D4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1316019" flipH="1">
                  <a:off x="1500489" y="3662715"/>
                  <a:ext cx="268985" cy="2560804"/>
                </a:xfrm>
                <a:custGeom>
                  <a:avLst/>
                  <a:gdLst/>
                  <a:ahLst/>
                  <a:cxnLst>
                    <a:cxn ang="0">
                      <a:pos x="105" y="161"/>
                    </a:cxn>
                    <a:cxn ang="0">
                      <a:pos x="107" y="164"/>
                    </a:cxn>
                    <a:cxn ang="0">
                      <a:pos x="184" y="518"/>
                    </a:cxn>
                    <a:cxn ang="0">
                      <a:pos x="183" y="1119"/>
                    </a:cxn>
                    <a:cxn ang="0">
                      <a:pos x="300" y="1431"/>
                    </a:cxn>
                    <a:cxn ang="0">
                      <a:pos x="300" y="1433"/>
                    </a:cxn>
                    <a:cxn ang="0">
                      <a:pos x="352" y="1890"/>
                    </a:cxn>
                    <a:cxn ang="0">
                      <a:pos x="351" y="2256"/>
                    </a:cxn>
                    <a:cxn ang="0">
                      <a:pos x="394" y="2456"/>
                    </a:cxn>
                    <a:cxn ang="0">
                      <a:pos x="394" y="2458"/>
                    </a:cxn>
                    <a:cxn ang="0">
                      <a:pos x="349" y="2733"/>
                    </a:cxn>
                    <a:cxn ang="0">
                      <a:pos x="351" y="3132"/>
                    </a:cxn>
                    <a:cxn ang="0">
                      <a:pos x="391" y="3474"/>
                    </a:cxn>
                    <a:cxn ang="0">
                      <a:pos x="346" y="3820"/>
                    </a:cxn>
                    <a:cxn ang="0">
                      <a:pos x="389" y="3474"/>
                    </a:cxn>
                    <a:cxn ang="0">
                      <a:pos x="346" y="3132"/>
                    </a:cxn>
                    <a:cxn ang="0">
                      <a:pos x="342" y="2733"/>
                    </a:cxn>
                    <a:cxn ang="0">
                      <a:pos x="342" y="2732"/>
                    </a:cxn>
                    <a:cxn ang="0">
                      <a:pos x="386" y="2458"/>
                    </a:cxn>
                    <a:cxn ang="0">
                      <a:pos x="340" y="2256"/>
                    </a:cxn>
                    <a:cxn ang="0">
                      <a:pos x="339" y="1891"/>
                    </a:cxn>
                    <a:cxn ang="0">
                      <a:pos x="284" y="1434"/>
                    </a:cxn>
                    <a:cxn ang="0">
                      <a:pos x="165" y="1122"/>
                    </a:cxn>
                    <a:cxn ang="0">
                      <a:pos x="164" y="1119"/>
                    </a:cxn>
                    <a:cxn ang="0">
                      <a:pos x="163" y="521"/>
                    </a:cxn>
                    <a:cxn ang="0">
                      <a:pos x="83" y="172"/>
                    </a:cxn>
                    <a:cxn ang="0">
                      <a:pos x="1" y="19"/>
                    </a:cxn>
                    <a:cxn ang="0">
                      <a:pos x="0" y="9"/>
                    </a:cxn>
                    <a:cxn ang="0">
                      <a:pos x="7" y="1"/>
                    </a:cxn>
                    <a:cxn ang="0">
                      <a:pos x="11" y="0"/>
                    </a:cxn>
                    <a:cxn ang="0">
                      <a:pos x="21" y="2"/>
                    </a:cxn>
                    <a:cxn ang="0">
                      <a:pos x="24" y="7"/>
                    </a:cxn>
                  </a:cxnLst>
                  <a:rect l="0" t="0" r="r" b="b"/>
                  <a:pathLst>
                    <a:path w="394" h="3820">
                      <a:moveTo>
                        <a:pt x="24" y="7"/>
                      </a:moveTo>
                      <a:lnTo>
                        <a:pt x="105" y="161"/>
                      </a:lnTo>
                      <a:lnTo>
                        <a:pt x="105" y="162"/>
                      </a:lnTo>
                      <a:lnTo>
                        <a:pt x="107" y="164"/>
                      </a:lnTo>
                      <a:lnTo>
                        <a:pt x="184" y="516"/>
                      </a:lnTo>
                      <a:lnTo>
                        <a:pt x="184" y="518"/>
                      </a:lnTo>
                      <a:lnTo>
                        <a:pt x="184" y="519"/>
                      </a:lnTo>
                      <a:lnTo>
                        <a:pt x="183" y="1119"/>
                      </a:lnTo>
                      <a:lnTo>
                        <a:pt x="182" y="1116"/>
                      </a:lnTo>
                      <a:lnTo>
                        <a:pt x="300" y="1431"/>
                      </a:lnTo>
                      <a:lnTo>
                        <a:pt x="300" y="1432"/>
                      </a:lnTo>
                      <a:lnTo>
                        <a:pt x="300" y="1433"/>
                      </a:lnTo>
                      <a:lnTo>
                        <a:pt x="352" y="1890"/>
                      </a:lnTo>
                      <a:lnTo>
                        <a:pt x="352" y="1890"/>
                      </a:lnTo>
                      <a:lnTo>
                        <a:pt x="352" y="1891"/>
                      </a:lnTo>
                      <a:lnTo>
                        <a:pt x="351" y="2256"/>
                      </a:lnTo>
                      <a:lnTo>
                        <a:pt x="350" y="2254"/>
                      </a:lnTo>
                      <a:lnTo>
                        <a:pt x="394" y="2456"/>
                      </a:lnTo>
                      <a:lnTo>
                        <a:pt x="394" y="2457"/>
                      </a:lnTo>
                      <a:lnTo>
                        <a:pt x="394" y="2458"/>
                      </a:lnTo>
                      <a:lnTo>
                        <a:pt x="349" y="2733"/>
                      </a:lnTo>
                      <a:lnTo>
                        <a:pt x="349" y="2733"/>
                      </a:lnTo>
                      <a:lnTo>
                        <a:pt x="351" y="3132"/>
                      </a:lnTo>
                      <a:lnTo>
                        <a:pt x="351" y="3132"/>
                      </a:lnTo>
                      <a:lnTo>
                        <a:pt x="391" y="3474"/>
                      </a:lnTo>
                      <a:lnTo>
                        <a:pt x="391" y="3474"/>
                      </a:lnTo>
                      <a:lnTo>
                        <a:pt x="391" y="3474"/>
                      </a:lnTo>
                      <a:lnTo>
                        <a:pt x="346" y="3820"/>
                      </a:lnTo>
                      <a:lnTo>
                        <a:pt x="389" y="3474"/>
                      </a:lnTo>
                      <a:lnTo>
                        <a:pt x="389" y="3474"/>
                      </a:lnTo>
                      <a:lnTo>
                        <a:pt x="346" y="3132"/>
                      </a:lnTo>
                      <a:lnTo>
                        <a:pt x="346" y="3132"/>
                      </a:lnTo>
                      <a:lnTo>
                        <a:pt x="346" y="3132"/>
                      </a:lnTo>
                      <a:lnTo>
                        <a:pt x="342" y="2733"/>
                      </a:lnTo>
                      <a:lnTo>
                        <a:pt x="342" y="2733"/>
                      </a:lnTo>
                      <a:lnTo>
                        <a:pt x="342" y="2732"/>
                      </a:lnTo>
                      <a:lnTo>
                        <a:pt x="386" y="2456"/>
                      </a:lnTo>
                      <a:lnTo>
                        <a:pt x="386" y="2458"/>
                      </a:lnTo>
                      <a:lnTo>
                        <a:pt x="340" y="2257"/>
                      </a:lnTo>
                      <a:lnTo>
                        <a:pt x="340" y="2256"/>
                      </a:lnTo>
                      <a:lnTo>
                        <a:pt x="340" y="2256"/>
                      </a:lnTo>
                      <a:lnTo>
                        <a:pt x="339" y="1891"/>
                      </a:lnTo>
                      <a:lnTo>
                        <a:pt x="339" y="1891"/>
                      </a:lnTo>
                      <a:lnTo>
                        <a:pt x="284" y="1434"/>
                      </a:lnTo>
                      <a:lnTo>
                        <a:pt x="286" y="1437"/>
                      </a:lnTo>
                      <a:lnTo>
                        <a:pt x="165" y="1122"/>
                      </a:lnTo>
                      <a:lnTo>
                        <a:pt x="164" y="1120"/>
                      </a:lnTo>
                      <a:lnTo>
                        <a:pt x="164" y="1119"/>
                      </a:lnTo>
                      <a:lnTo>
                        <a:pt x="162" y="519"/>
                      </a:lnTo>
                      <a:lnTo>
                        <a:pt x="163" y="521"/>
                      </a:lnTo>
                      <a:lnTo>
                        <a:pt x="82" y="170"/>
                      </a:lnTo>
                      <a:lnTo>
                        <a:pt x="83" y="172"/>
                      </a:lnTo>
                      <a:lnTo>
                        <a:pt x="1" y="19"/>
                      </a:lnTo>
                      <a:lnTo>
                        <a:pt x="1" y="19"/>
                      </a:lnTo>
                      <a:lnTo>
                        <a:pt x="0" y="13"/>
                      </a:lnTo>
                      <a:lnTo>
                        <a:pt x="0" y="9"/>
                      </a:lnTo>
                      <a:lnTo>
                        <a:pt x="3" y="4"/>
                      </a:lnTo>
                      <a:lnTo>
                        <a:pt x="7" y="1"/>
                      </a:lnTo>
                      <a:lnTo>
                        <a:pt x="7" y="1"/>
                      </a:lnTo>
                      <a:lnTo>
                        <a:pt x="11" y="0"/>
                      </a:lnTo>
                      <a:lnTo>
                        <a:pt x="17" y="0"/>
                      </a:lnTo>
                      <a:lnTo>
                        <a:pt x="21" y="2"/>
                      </a:lnTo>
                      <a:lnTo>
                        <a:pt x="24" y="7"/>
                      </a:lnTo>
                      <a:lnTo>
                        <a:pt x="24" y="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7" name="Freeform 5">
                  <a:extLst>
                    <a:ext uri="{FF2B5EF4-FFF2-40B4-BE49-F238E27FC236}">
                      <a16:creationId xmlns:a16="http://schemas.microsoft.com/office/drawing/2014/main" id="{9EEAF41A-0466-4253-9CEA-5FA31B410F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1854511" y="3640666"/>
                  <a:ext cx="169026" cy="2623557"/>
                </a:xfrm>
                <a:custGeom>
                  <a:avLst/>
                  <a:gdLst/>
                  <a:ahLst/>
                  <a:cxnLst>
                    <a:cxn ang="0">
                      <a:pos x="53" y="517"/>
                    </a:cxn>
                    <a:cxn ang="0">
                      <a:pos x="69" y="664"/>
                    </a:cxn>
                    <a:cxn ang="0">
                      <a:pos x="74" y="774"/>
                    </a:cxn>
                    <a:cxn ang="0">
                      <a:pos x="73" y="849"/>
                    </a:cxn>
                    <a:cxn ang="0">
                      <a:pos x="64" y="923"/>
                    </a:cxn>
                    <a:cxn ang="0">
                      <a:pos x="54" y="960"/>
                    </a:cxn>
                    <a:cxn ang="0">
                      <a:pos x="37" y="1011"/>
                    </a:cxn>
                    <a:cxn ang="0">
                      <a:pos x="33" y="1063"/>
                    </a:cxn>
                    <a:cxn ang="0">
                      <a:pos x="36" y="1100"/>
                    </a:cxn>
                    <a:cxn ang="0">
                      <a:pos x="53" y="1209"/>
                    </a:cxn>
                    <a:cxn ang="0">
                      <a:pos x="56" y="1247"/>
                    </a:cxn>
                    <a:cxn ang="0">
                      <a:pos x="51" y="1284"/>
                    </a:cxn>
                    <a:cxn ang="0">
                      <a:pos x="43" y="1320"/>
                    </a:cxn>
                    <a:cxn ang="0">
                      <a:pos x="34" y="1392"/>
                    </a:cxn>
                    <a:cxn ang="0">
                      <a:pos x="30" y="1466"/>
                    </a:cxn>
                    <a:cxn ang="0">
                      <a:pos x="30" y="1576"/>
                    </a:cxn>
                    <a:cxn ang="0">
                      <a:pos x="32" y="1687"/>
                    </a:cxn>
                    <a:cxn ang="0">
                      <a:pos x="28" y="1908"/>
                    </a:cxn>
                    <a:cxn ang="0">
                      <a:pos x="21" y="2054"/>
                    </a:cxn>
                    <a:cxn ang="0">
                      <a:pos x="8" y="2201"/>
                    </a:cxn>
                    <a:cxn ang="0">
                      <a:pos x="4" y="2274"/>
                    </a:cxn>
                    <a:cxn ang="0">
                      <a:pos x="10" y="2329"/>
                    </a:cxn>
                    <a:cxn ang="0">
                      <a:pos x="20" y="2364"/>
                    </a:cxn>
                    <a:cxn ang="0">
                      <a:pos x="38" y="2417"/>
                    </a:cxn>
                    <a:cxn ang="0">
                      <a:pos x="52" y="2489"/>
                    </a:cxn>
                    <a:cxn ang="0">
                      <a:pos x="63" y="2562"/>
                    </a:cxn>
                    <a:cxn ang="0">
                      <a:pos x="82" y="2782"/>
                    </a:cxn>
                    <a:cxn ang="0">
                      <a:pos x="82" y="2782"/>
                    </a:cxn>
                    <a:cxn ang="0">
                      <a:pos x="60" y="2562"/>
                    </a:cxn>
                    <a:cxn ang="0">
                      <a:pos x="50" y="2489"/>
                    </a:cxn>
                    <a:cxn ang="0">
                      <a:pos x="34" y="2418"/>
                    </a:cxn>
                    <a:cxn ang="0">
                      <a:pos x="16" y="2366"/>
                    </a:cxn>
                    <a:cxn ang="0">
                      <a:pos x="6" y="2330"/>
                    </a:cxn>
                    <a:cxn ang="0">
                      <a:pos x="0" y="2274"/>
                    </a:cxn>
                    <a:cxn ang="0">
                      <a:pos x="2" y="2201"/>
                    </a:cxn>
                    <a:cxn ang="0">
                      <a:pos x="13" y="2054"/>
                    </a:cxn>
                    <a:cxn ang="0">
                      <a:pos x="20" y="1907"/>
                    </a:cxn>
                    <a:cxn ang="0">
                      <a:pos x="21" y="1687"/>
                    </a:cxn>
                    <a:cxn ang="0">
                      <a:pos x="19" y="1577"/>
                    </a:cxn>
                    <a:cxn ang="0">
                      <a:pos x="18" y="1466"/>
                    </a:cxn>
                    <a:cxn ang="0">
                      <a:pos x="21" y="1391"/>
                    </a:cxn>
                    <a:cxn ang="0">
                      <a:pos x="29" y="1318"/>
                    </a:cxn>
                    <a:cxn ang="0">
                      <a:pos x="38" y="1281"/>
                    </a:cxn>
                    <a:cxn ang="0">
                      <a:pos x="41" y="1247"/>
                    </a:cxn>
                    <a:cxn ang="0">
                      <a:pos x="32" y="1174"/>
                    </a:cxn>
                    <a:cxn ang="0">
                      <a:pos x="20" y="1102"/>
                    </a:cxn>
                    <a:cxn ang="0">
                      <a:pos x="17" y="1046"/>
                    </a:cxn>
                    <a:cxn ang="0">
                      <a:pos x="20" y="1008"/>
                    </a:cxn>
                    <a:cxn ang="0">
                      <a:pos x="28" y="980"/>
                    </a:cxn>
                    <a:cxn ang="0">
                      <a:pos x="38" y="953"/>
                    </a:cxn>
                    <a:cxn ang="0">
                      <a:pos x="51" y="902"/>
                    </a:cxn>
                    <a:cxn ang="0">
                      <a:pos x="57" y="812"/>
                    </a:cxn>
                    <a:cxn ang="0">
                      <a:pos x="54" y="739"/>
                    </a:cxn>
                    <a:cxn ang="0">
                      <a:pos x="42" y="592"/>
                    </a:cxn>
                    <a:cxn ang="0">
                      <a:pos x="32" y="516"/>
                    </a:cxn>
                    <a:cxn ang="0">
                      <a:pos x="161" y="4"/>
                    </a:cxn>
                    <a:cxn ang="0">
                      <a:pos x="174" y="0"/>
                    </a:cxn>
                    <a:cxn ang="0">
                      <a:pos x="182" y="6"/>
                    </a:cxn>
                    <a:cxn ang="0">
                      <a:pos x="184" y="16"/>
                    </a:cxn>
                  </a:cxnLst>
                  <a:rect l="0" t="0" r="r" b="b"/>
                  <a:pathLst>
                    <a:path w="184" h="2856">
                      <a:moveTo>
                        <a:pt x="183" y="16"/>
                      </a:moveTo>
                      <a:lnTo>
                        <a:pt x="53" y="521"/>
                      </a:lnTo>
                      <a:lnTo>
                        <a:pt x="53" y="517"/>
                      </a:lnTo>
                      <a:lnTo>
                        <a:pt x="53" y="517"/>
                      </a:lnTo>
                      <a:lnTo>
                        <a:pt x="62" y="590"/>
                      </a:lnTo>
                      <a:lnTo>
                        <a:pt x="69" y="664"/>
                      </a:lnTo>
                      <a:lnTo>
                        <a:pt x="72" y="701"/>
                      </a:lnTo>
                      <a:lnTo>
                        <a:pt x="73" y="738"/>
                      </a:lnTo>
                      <a:lnTo>
                        <a:pt x="74" y="774"/>
                      </a:lnTo>
                      <a:lnTo>
                        <a:pt x="74" y="812"/>
                      </a:lnTo>
                      <a:lnTo>
                        <a:pt x="74" y="812"/>
                      </a:lnTo>
                      <a:lnTo>
                        <a:pt x="73" y="849"/>
                      </a:lnTo>
                      <a:lnTo>
                        <a:pt x="71" y="887"/>
                      </a:lnTo>
                      <a:lnTo>
                        <a:pt x="68" y="904"/>
                      </a:lnTo>
                      <a:lnTo>
                        <a:pt x="64" y="923"/>
                      </a:lnTo>
                      <a:lnTo>
                        <a:pt x="60" y="942"/>
                      </a:lnTo>
                      <a:lnTo>
                        <a:pt x="54" y="960"/>
                      </a:lnTo>
                      <a:lnTo>
                        <a:pt x="54" y="960"/>
                      </a:lnTo>
                      <a:lnTo>
                        <a:pt x="47" y="977"/>
                      </a:lnTo>
                      <a:lnTo>
                        <a:pt x="40" y="993"/>
                      </a:lnTo>
                      <a:lnTo>
                        <a:pt x="37" y="1011"/>
                      </a:lnTo>
                      <a:lnTo>
                        <a:pt x="34" y="1028"/>
                      </a:lnTo>
                      <a:lnTo>
                        <a:pt x="33" y="1046"/>
                      </a:lnTo>
                      <a:lnTo>
                        <a:pt x="33" y="1063"/>
                      </a:lnTo>
                      <a:lnTo>
                        <a:pt x="34" y="1082"/>
                      </a:lnTo>
                      <a:lnTo>
                        <a:pt x="36" y="1100"/>
                      </a:lnTo>
                      <a:lnTo>
                        <a:pt x="36" y="1100"/>
                      </a:lnTo>
                      <a:lnTo>
                        <a:pt x="41" y="1136"/>
                      </a:lnTo>
                      <a:lnTo>
                        <a:pt x="48" y="1172"/>
                      </a:lnTo>
                      <a:lnTo>
                        <a:pt x="53" y="1209"/>
                      </a:lnTo>
                      <a:lnTo>
                        <a:pt x="54" y="1228"/>
                      </a:lnTo>
                      <a:lnTo>
                        <a:pt x="56" y="1247"/>
                      </a:lnTo>
                      <a:lnTo>
                        <a:pt x="56" y="1247"/>
                      </a:lnTo>
                      <a:lnTo>
                        <a:pt x="54" y="1266"/>
                      </a:lnTo>
                      <a:lnTo>
                        <a:pt x="53" y="1276"/>
                      </a:lnTo>
                      <a:lnTo>
                        <a:pt x="51" y="1284"/>
                      </a:lnTo>
                      <a:lnTo>
                        <a:pt x="51" y="1284"/>
                      </a:lnTo>
                      <a:lnTo>
                        <a:pt x="47" y="1302"/>
                      </a:lnTo>
                      <a:lnTo>
                        <a:pt x="43" y="1320"/>
                      </a:lnTo>
                      <a:lnTo>
                        <a:pt x="43" y="1320"/>
                      </a:lnTo>
                      <a:lnTo>
                        <a:pt x="38" y="1357"/>
                      </a:lnTo>
                      <a:lnTo>
                        <a:pt x="34" y="1392"/>
                      </a:lnTo>
                      <a:lnTo>
                        <a:pt x="34" y="1392"/>
                      </a:lnTo>
                      <a:lnTo>
                        <a:pt x="32" y="1429"/>
                      </a:lnTo>
                      <a:lnTo>
                        <a:pt x="30" y="1466"/>
                      </a:lnTo>
                      <a:lnTo>
                        <a:pt x="30" y="1539"/>
                      </a:lnTo>
                      <a:lnTo>
                        <a:pt x="30" y="1539"/>
                      </a:lnTo>
                      <a:lnTo>
                        <a:pt x="30" y="1576"/>
                      </a:lnTo>
                      <a:lnTo>
                        <a:pt x="31" y="1612"/>
                      </a:lnTo>
                      <a:lnTo>
                        <a:pt x="31" y="1612"/>
                      </a:lnTo>
                      <a:lnTo>
                        <a:pt x="32" y="1687"/>
                      </a:lnTo>
                      <a:lnTo>
                        <a:pt x="32" y="1687"/>
                      </a:lnTo>
                      <a:lnTo>
                        <a:pt x="30" y="1833"/>
                      </a:lnTo>
                      <a:lnTo>
                        <a:pt x="28" y="1908"/>
                      </a:lnTo>
                      <a:lnTo>
                        <a:pt x="26" y="1981"/>
                      </a:lnTo>
                      <a:lnTo>
                        <a:pt x="26" y="1981"/>
                      </a:lnTo>
                      <a:lnTo>
                        <a:pt x="21" y="2054"/>
                      </a:lnTo>
                      <a:lnTo>
                        <a:pt x="14" y="2128"/>
                      </a:lnTo>
                      <a:lnTo>
                        <a:pt x="14" y="2128"/>
                      </a:lnTo>
                      <a:lnTo>
                        <a:pt x="8" y="2201"/>
                      </a:lnTo>
                      <a:lnTo>
                        <a:pt x="6" y="2238"/>
                      </a:lnTo>
                      <a:lnTo>
                        <a:pt x="4" y="2274"/>
                      </a:lnTo>
                      <a:lnTo>
                        <a:pt x="4" y="2274"/>
                      </a:lnTo>
                      <a:lnTo>
                        <a:pt x="6" y="2293"/>
                      </a:lnTo>
                      <a:lnTo>
                        <a:pt x="7" y="2311"/>
                      </a:lnTo>
                      <a:lnTo>
                        <a:pt x="10" y="2329"/>
                      </a:lnTo>
                      <a:lnTo>
                        <a:pt x="14" y="2347"/>
                      </a:lnTo>
                      <a:lnTo>
                        <a:pt x="14" y="2347"/>
                      </a:lnTo>
                      <a:lnTo>
                        <a:pt x="20" y="2364"/>
                      </a:lnTo>
                      <a:lnTo>
                        <a:pt x="27" y="2381"/>
                      </a:lnTo>
                      <a:lnTo>
                        <a:pt x="33" y="2399"/>
                      </a:lnTo>
                      <a:lnTo>
                        <a:pt x="38" y="2417"/>
                      </a:lnTo>
                      <a:lnTo>
                        <a:pt x="38" y="2417"/>
                      </a:lnTo>
                      <a:lnTo>
                        <a:pt x="47" y="2452"/>
                      </a:lnTo>
                      <a:lnTo>
                        <a:pt x="52" y="2489"/>
                      </a:lnTo>
                      <a:lnTo>
                        <a:pt x="58" y="2526"/>
                      </a:lnTo>
                      <a:lnTo>
                        <a:pt x="63" y="2562"/>
                      </a:lnTo>
                      <a:lnTo>
                        <a:pt x="63" y="2562"/>
                      </a:lnTo>
                      <a:lnTo>
                        <a:pt x="71" y="2634"/>
                      </a:lnTo>
                      <a:lnTo>
                        <a:pt x="78" y="2708"/>
                      </a:lnTo>
                      <a:lnTo>
                        <a:pt x="82" y="2782"/>
                      </a:lnTo>
                      <a:lnTo>
                        <a:pt x="87" y="2856"/>
                      </a:lnTo>
                      <a:lnTo>
                        <a:pt x="87" y="2856"/>
                      </a:lnTo>
                      <a:lnTo>
                        <a:pt x="82" y="2782"/>
                      </a:lnTo>
                      <a:lnTo>
                        <a:pt x="76" y="2709"/>
                      </a:lnTo>
                      <a:lnTo>
                        <a:pt x="69" y="2636"/>
                      </a:lnTo>
                      <a:lnTo>
                        <a:pt x="60" y="2562"/>
                      </a:lnTo>
                      <a:lnTo>
                        <a:pt x="60" y="2562"/>
                      </a:lnTo>
                      <a:lnTo>
                        <a:pt x="56" y="2526"/>
                      </a:lnTo>
                      <a:lnTo>
                        <a:pt x="50" y="2489"/>
                      </a:lnTo>
                      <a:lnTo>
                        <a:pt x="42" y="2453"/>
                      </a:lnTo>
                      <a:lnTo>
                        <a:pt x="34" y="2418"/>
                      </a:lnTo>
                      <a:lnTo>
                        <a:pt x="34" y="2418"/>
                      </a:lnTo>
                      <a:lnTo>
                        <a:pt x="29" y="2400"/>
                      </a:lnTo>
                      <a:lnTo>
                        <a:pt x="22" y="2383"/>
                      </a:lnTo>
                      <a:lnTo>
                        <a:pt x="16" y="2366"/>
                      </a:lnTo>
                      <a:lnTo>
                        <a:pt x="10" y="2348"/>
                      </a:lnTo>
                      <a:lnTo>
                        <a:pt x="10" y="2348"/>
                      </a:lnTo>
                      <a:lnTo>
                        <a:pt x="6" y="2330"/>
                      </a:lnTo>
                      <a:lnTo>
                        <a:pt x="2" y="2312"/>
                      </a:lnTo>
                      <a:lnTo>
                        <a:pt x="0" y="2293"/>
                      </a:lnTo>
                      <a:lnTo>
                        <a:pt x="0" y="2274"/>
                      </a:lnTo>
                      <a:lnTo>
                        <a:pt x="0" y="2274"/>
                      </a:lnTo>
                      <a:lnTo>
                        <a:pt x="0" y="2238"/>
                      </a:lnTo>
                      <a:lnTo>
                        <a:pt x="2" y="2201"/>
                      </a:lnTo>
                      <a:lnTo>
                        <a:pt x="9" y="2128"/>
                      </a:lnTo>
                      <a:lnTo>
                        <a:pt x="9" y="2128"/>
                      </a:lnTo>
                      <a:lnTo>
                        <a:pt x="13" y="2054"/>
                      </a:lnTo>
                      <a:lnTo>
                        <a:pt x="18" y="1981"/>
                      </a:lnTo>
                      <a:lnTo>
                        <a:pt x="18" y="1981"/>
                      </a:lnTo>
                      <a:lnTo>
                        <a:pt x="20" y="1907"/>
                      </a:lnTo>
                      <a:lnTo>
                        <a:pt x="21" y="1833"/>
                      </a:lnTo>
                      <a:lnTo>
                        <a:pt x="21" y="1687"/>
                      </a:lnTo>
                      <a:lnTo>
                        <a:pt x="21" y="1687"/>
                      </a:lnTo>
                      <a:lnTo>
                        <a:pt x="20" y="1613"/>
                      </a:lnTo>
                      <a:lnTo>
                        <a:pt x="20" y="1613"/>
                      </a:lnTo>
                      <a:lnTo>
                        <a:pt x="19" y="1577"/>
                      </a:lnTo>
                      <a:lnTo>
                        <a:pt x="18" y="1539"/>
                      </a:lnTo>
                      <a:lnTo>
                        <a:pt x="18" y="1539"/>
                      </a:lnTo>
                      <a:lnTo>
                        <a:pt x="18" y="1466"/>
                      </a:lnTo>
                      <a:lnTo>
                        <a:pt x="19" y="1429"/>
                      </a:lnTo>
                      <a:lnTo>
                        <a:pt x="21" y="1391"/>
                      </a:lnTo>
                      <a:lnTo>
                        <a:pt x="21" y="1391"/>
                      </a:lnTo>
                      <a:lnTo>
                        <a:pt x="24" y="1354"/>
                      </a:lnTo>
                      <a:lnTo>
                        <a:pt x="29" y="1318"/>
                      </a:lnTo>
                      <a:lnTo>
                        <a:pt x="29" y="1318"/>
                      </a:lnTo>
                      <a:lnTo>
                        <a:pt x="33" y="1299"/>
                      </a:lnTo>
                      <a:lnTo>
                        <a:pt x="38" y="1281"/>
                      </a:lnTo>
                      <a:lnTo>
                        <a:pt x="38" y="1281"/>
                      </a:lnTo>
                      <a:lnTo>
                        <a:pt x="40" y="1264"/>
                      </a:lnTo>
                      <a:lnTo>
                        <a:pt x="41" y="1247"/>
                      </a:lnTo>
                      <a:lnTo>
                        <a:pt x="41" y="1247"/>
                      </a:lnTo>
                      <a:lnTo>
                        <a:pt x="40" y="1229"/>
                      </a:lnTo>
                      <a:lnTo>
                        <a:pt x="38" y="1211"/>
                      </a:lnTo>
                      <a:lnTo>
                        <a:pt x="32" y="1174"/>
                      </a:lnTo>
                      <a:lnTo>
                        <a:pt x="26" y="1139"/>
                      </a:lnTo>
                      <a:lnTo>
                        <a:pt x="20" y="1102"/>
                      </a:lnTo>
                      <a:lnTo>
                        <a:pt x="20" y="1102"/>
                      </a:lnTo>
                      <a:lnTo>
                        <a:pt x="18" y="1083"/>
                      </a:lnTo>
                      <a:lnTo>
                        <a:pt x="17" y="1064"/>
                      </a:lnTo>
                      <a:lnTo>
                        <a:pt x="17" y="1046"/>
                      </a:lnTo>
                      <a:lnTo>
                        <a:pt x="18" y="1027"/>
                      </a:lnTo>
                      <a:lnTo>
                        <a:pt x="18" y="1027"/>
                      </a:lnTo>
                      <a:lnTo>
                        <a:pt x="20" y="1008"/>
                      </a:lnTo>
                      <a:lnTo>
                        <a:pt x="24" y="989"/>
                      </a:lnTo>
                      <a:lnTo>
                        <a:pt x="24" y="989"/>
                      </a:lnTo>
                      <a:lnTo>
                        <a:pt x="28" y="980"/>
                      </a:lnTo>
                      <a:lnTo>
                        <a:pt x="31" y="970"/>
                      </a:lnTo>
                      <a:lnTo>
                        <a:pt x="38" y="953"/>
                      </a:lnTo>
                      <a:lnTo>
                        <a:pt x="38" y="953"/>
                      </a:lnTo>
                      <a:lnTo>
                        <a:pt x="43" y="937"/>
                      </a:lnTo>
                      <a:lnTo>
                        <a:pt x="48" y="920"/>
                      </a:lnTo>
                      <a:lnTo>
                        <a:pt x="51" y="902"/>
                      </a:lnTo>
                      <a:lnTo>
                        <a:pt x="53" y="884"/>
                      </a:lnTo>
                      <a:lnTo>
                        <a:pt x="56" y="848"/>
                      </a:lnTo>
                      <a:lnTo>
                        <a:pt x="57" y="812"/>
                      </a:lnTo>
                      <a:lnTo>
                        <a:pt x="57" y="812"/>
                      </a:lnTo>
                      <a:lnTo>
                        <a:pt x="56" y="776"/>
                      </a:lnTo>
                      <a:lnTo>
                        <a:pt x="54" y="739"/>
                      </a:lnTo>
                      <a:lnTo>
                        <a:pt x="52" y="702"/>
                      </a:lnTo>
                      <a:lnTo>
                        <a:pt x="50" y="666"/>
                      </a:lnTo>
                      <a:lnTo>
                        <a:pt x="42" y="592"/>
                      </a:lnTo>
                      <a:lnTo>
                        <a:pt x="32" y="520"/>
                      </a:lnTo>
                      <a:lnTo>
                        <a:pt x="32" y="518"/>
                      </a:lnTo>
                      <a:lnTo>
                        <a:pt x="32" y="516"/>
                      </a:lnTo>
                      <a:lnTo>
                        <a:pt x="159" y="9"/>
                      </a:lnTo>
                      <a:lnTo>
                        <a:pt x="159" y="9"/>
                      </a:lnTo>
                      <a:lnTo>
                        <a:pt x="161" y="4"/>
                      </a:lnTo>
                      <a:lnTo>
                        <a:pt x="164" y="1"/>
                      </a:lnTo>
                      <a:lnTo>
                        <a:pt x="169" y="0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179" y="2"/>
                      </a:lnTo>
                      <a:lnTo>
                        <a:pt x="182" y="6"/>
                      </a:lnTo>
                      <a:lnTo>
                        <a:pt x="184" y="10"/>
                      </a:lnTo>
                      <a:lnTo>
                        <a:pt x="184" y="16"/>
                      </a:lnTo>
                      <a:lnTo>
                        <a:pt x="184" y="16"/>
                      </a:lnTo>
                      <a:lnTo>
                        <a:pt x="183" y="16"/>
                      </a:lnTo>
                      <a:lnTo>
                        <a:pt x="183" y="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8" name="Freeform 8">
                  <a:extLst>
                    <a:ext uri="{FF2B5EF4-FFF2-40B4-BE49-F238E27FC236}">
                      <a16:creationId xmlns:a16="http://schemas.microsoft.com/office/drawing/2014/main" id="{F73F13B5-BE1D-415F-9B94-50635A7A1F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6199" y="4101042"/>
                  <a:ext cx="155327" cy="657224"/>
                </a:xfrm>
                <a:custGeom>
                  <a:avLst/>
                  <a:gdLst/>
                  <a:ahLst/>
                  <a:cxnLst>
                    <a:cxn ang="0">
                      <a:pos x="175" y="17"/>
                    </a:cxn>
                    <a:cxn ang="0">
                      <a:pos x="130" y="143"/>
                    </a:cxn>
                    <a:cxn ang="0">
                      <a:pos x="130" y="144"/>
                    </a:cxn>
                    <a:cxn ang="0">
                      <a:pos x="129" y="146"/>
                    </a:cxn>
                    <a:cxn ang="0">
                      <a:pos x="86" y="194"/>
                    </a:cxn>
                    <a:cxn ang="0">
                      <a:pos x="88" y="188"/>
                    </a:cxn>
                    <a:cxn ang="0">
                      <a:pos x="84" y="418"/>
                    </a:cxn>
                    <a:cxn ang="0">
                      <a:pos x="84" y="419"/>
                    </a:cxn>
                    <a:cxn ang="0">
                      <a:pos x="83" y="420"/>
                    </a:cxn>
                    <a:cxn ang="0">
                      <a:pos x="33" y="489"/>
                    </a:cxn>
                    <a:cxn ang="0">
                      <a:pos x="33" y="489"/>
                    </a:cxn>
                    <a:cxn ang="0">
                      <a:pos x="4" y="537"/>
                    </a:cxn>
                    <a:cxn ang="0">
                      <a:pos x="4" y="537"/>
                    </a:cxn>
                    <a:cxn ang="0">
                      <a:pos x="3" y="614"/>
                    </a:cxn>
                    <a:cxn ang="0">
                      <a:pos x="0" y="537"/>
                    </a:cxn>
                    <a:cxn ang="0">
                      <a:pos x="0" y="536"/>
                    </a:cxn>
                    <a:cxn ang="0">
                      <a:pos x="1" y="536"/>
                    </a:cxn>
                    <a:cxn ang="0">
                      <a:pos x="28" y="487"/>
                    </a:cxn>
                    <a:cxn ang="0">
                      <a:pos x="28" y="486"/>
                    </a:cxn>
                    <a:cxn ang="0">
                      <a:pos x="28" y="486"/>
                    </a:cxn>
                    <a:cxn ang="0">
                      <a:pos x="76" y="416"/>
                    </a:cxn>
                    <a:cxn ang="0">
                      <a:pos x="75" y="418"/>
                    </a:cxn>
                    <a:cxn ang="0">
                      <a:pos x="70" y="188"/>
                    </a:cxn>
                    <a:cxn ang="0">
                      <a:pos x="70" y="185"/>
                    </a:cxn>
                    <a:cxn ang="0">
                      <a:pos x="73" y="183"/>
                    </a:cxn>
                    <a:cxn ang="0">
                      <a:pos x="114" y="133"/>
                    </a:cxn>
                    <a:cxn ang="0">
                      <a:pos x="111" y="136"/>
                    </a:cxn>
                    <a:cxn ang="0">
                      <a:pos x="150" y="9"/>
                    </a:cxn>
                    <a:cxn ang="0">
                      <a:pos x="150" y="9"/>
                    </a:cxn>
                    <a:cxn ang="0">
                      <a:pos x="154" y="5"/>
                    </a:cxn>
                    <a:cxn ang="0">
                      <a:pos x="157" y="2"/>
                    </a:cxn>
                    <a:cxn ang="0">
                      <a:pos x="161" y="0"/>
                    </a:cxn>
                    <a:cxn ang="0">
                      <a:pos x="167" y="0"/>
                    </a:cxn>
                    <a:cxn ang="0">
                      <a:pos x="167" y="0"/>
                    </a:cxn>
                    <a:cxn ang="0">
                      <a:pos x="171" y="3"/>
                    </a:cxn>
                    <a:cxn ang="0">
                      <a:pos x="175" y="7"/>
                    </a:cxn>
                    <a:cxn ang="0">
                      <a:pos x="176" y="12"/>
                    </a:cxn>
                    <a:cxn ang="0">
                      <a:pos x="175" y="17"/>
                    </a:cxn>
                    <a:cxn ang="0">
                      <a:pos x="175" y="17"/>
                    </a:cxn>
                    <a:cxn ang="0">
                      <a:pos x="175" y="17"/>
                    </a:cxn>
                    <a:cxn ang="0">
                      <a:pos x="175" y="17"/>
                    </a:cxn>
                  </a:cxnLst>
                  <a:rect l="0" t="0" r="r" b="b"/>
                  <a:pathLst>
                    <a:path w="176" h="614">
                      <a:moveTo>
                        <a:pt x="175" y="17"/>
                      </a:moveTo>
                      <a:lnTo>
                        <a:pt x="130" y="143"/>
                      </a:lnTo>
                      <a:lnTo>
                        <a:pt x="130" y="144"/>
                      </a:lnTo>
                      <a:lnTo>
                        <a:pt x="129" y="146"/>
                      </a:lnTo>
                      <a:lnTo>
                        <a:pt x="86" y="194"/>
                      </a:lnTo>
                      <a:lnTo>
                        <a:pt x="88" y="188"/>
                      </a:lnTo>
                      <a:lnTo>
                        <a:pt x="84" y="418"/>
                      </a:lnTo>
                      <a:lnTo>
                        <a:pt x="84" y="419"/>
                      </a:lnTo>
                      <a:lnTo>
                        <a:pt x="83" y="420"/>
                      </a:lnTo>
                      <a:lnTo>
                        <a:pt x="33" y="489"/>
                      </a:lnTo>
                      <a:lnTo>
                        <a:pt x="33" y="489"/>
                      </a:lnTo>
                      <a:lnTo>
                        <a:pt x="4" y="537"/>
                      </a:lnTo>
                      <a:lnTo>
                        <a:pt x="4" y="537"/>
                      </a:lnTo>
                      <a:lnTo>
                        <a:pt x="3" y="614"/>
                      </a:lnTo>
                      <a:lnTo>
                        <a:pt x="0" y="537"/>
                      </a:lnTo>
                      <a:lnTo>
                        <a:pt x="0" y="536"/>
                      </a:lnTo>
                      <a:lnTo>
                        <a:pt x="1" y="536"/>
                      </a:lnTo>
                      <a:lnTo>
                        <a:pt x="28" y="487"/>
                      </a:lnTo>
                      <a:lnTo>
                        <a:pt x="28" y="486"/>
                      </a:lnTo>
                      <a:lnTo>
                        <a:pt x="28" y="486"/>
                      </a:lnTo>
                      <a:lnTo>
                        <a:pt x="76" y="416"/>
                      </a:lnTo>
                      <a:lnTo>
                        <a:pt x="75" y="418"/>
                      </a:lnTo>
                      <a:lnTo>
                        <a:pt x="70" y="188"/>
                      </a:lnTo>
                      <a:lnTo>
                        <a:pt x="70" y="185"/>
                      </a:lnTo>
                      <a:lnTo>
                        <a:pt x="73" y="183"/>
                      </a:lnTo>
                      <a:lnTo>
                        <a:pt x="114" y="133"/>
                      </a:lnTo>
                      <a:lnTo>
                        <a:pt x="111" y="136"/>
                      </a:lnTo>
                      <a:lnTo>
                        <a:pt x="150" y="9"/>
                      </a:lnTo>
                      <a:lnTo>
                        <a:pt x="150" y="9"/>
                      </a:lnTo>
                      <a:lnTo>
                        <a:pt x="154" y="5"/>
                      </a:lnTo>
                      <a:lnTo>
                        <a:pt x="157" y="2"/>
                      </a:lnTo>
                      <a:lnTo>
                        <a:pt x="161" y="0"/>
                      </a:lnTo>
                      <a:lnTo>
                        <a:pt x="167" y="0"/>
                      </a:lnTo>
                      <a:lnTo>
                        <a:pt x="167" y="0"/>
                      </a:lnTo>
                      <a:lnTo>
                        <a:pt x="171" y="3"/>
                      </a:lnTo>
                      <a:lnTo>
                        <a:pt x="175" y="7"/>
                      </a:lnTo>
                      <a:lnTo>
                        <a:pt x="176" y="12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9" name="Freeform 8">
                  <a:extLst>
                    <a:ext uri="{FF2B5EF4-FFF2-40B4-BE49-F238E27FC236}">
                      <a16:creationId xmlns:a16="http://schemas.microsoft.com/office/drawing/2014/main" id="{EE42DEC2-93DD-4B80-8558-0F9D28FA65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308441" flipH="1">
                  <a:off x="1634065" y="3662892"/>
                  <a:ext cx="194736" cy="1359958"/>
                </a:xfrm>
                <a:custGeom>
                  <a:avLst/>
                  <a:gdLst/>
                  <a:ahLst/>
                  <a:cxnLst>
                    <a:cxn ang="0">
                      <a:pos x="175" y="17"/>
                    </a:cxn>
                    <a:cxn ang="0">
                      <a:pos x="130" y="143"/>
                    </a:cxn>
                    <a:cxn ang="0">
                      <a:pos x="130" y="144"/>
                    </a:cxn>
                    <a:cxn ang="0">
                      <a:pos x="129" y="146"/>
                    </a:cxn>
                    <a:cxn ang="0">
                      <a:pos x="86" y="194"/>
                    </a:cxn>
                    <a:cxn ang="0">
                      <a:pos x="88" y="188"/>
                    </a:cxn>
                    <a:cxn ang="0">
                      <a:pos x="84" y="418"/>
                    </a:cxn>
                    <a:cxn ang="0">
                      <a:pos x="84" y="419"/>
                    </a:cxn>
                    <a:cxn ang="0">
                      <a:pos x="83" y="420"/>
                    </a:cxn>
                    <a:cxn ang="0">
                      <a:pos x="33" y="489"/>
                    </a:cxn>
                    <a:cxn ang="0">
                      <a:pos x="33" y="489"/>
                    </a:cxn>
                    <a:cxn ang="0">
                      <a:pos x="4" y="537"/>
                    </a:cxn>
                    <a:cxn ang="0">
                      <a:pos x="4" y="537"/>
                    </a:cxn>
                    <a:cxn ang="0">
                      <a:pos x="3" y="614"/>
                    </a:cxn>
                    <a:cxn ang="0">
                      <a:pos x="0" y="537"/>
                    </a:cxn>
                    <a:cxn ang="0">
                      <a:pos x="0" y="536"/>
                    </a:cxn>
                    <a:cxn ang="0">
                      <a:pos x="1" y="536"/>
                    </a:cxn>
                    <a:cxn ang="0">
                      <a:pos x="28" y="487"/>
                    </a:cxn>
                    <a:cxn ang="0">
                      <a:pos x="28" y="486"/>
                    </a:cxn>
                    <a:cxn ang="0">
                      <a:pos x="28" y="486"/>
                    </a:cxn>
                    <a:cxn ang="0">
                      <a:pos x="76" y="416"/>
                    </a:cxn>
                    <a:cxn ang="0">
                      <a:pos x="75" y="418"/>
                    </a:cxn>
                    <a:cxn ang="0">
                      <a:pos x="70" y="188"/>
                    </a:cxn>
                    <a:cxn ang="0">
                      <a:pos x="70" y="185"/>
                    </a:cxn>
                    <a:cxn ang="0">
                      <a:pos x="73" y="183"/>
                    </a:cxn>
                    <a:cxn ang="0">
                      <a:pos x="114" y="133"/>
                    </a:cxn>
                    <a:cxn ang="0">
                      <a:pos x="111" y="136"/>
                    </a:cxn>
                    <a:cxn ang="0">
                      <a:pos x="150" y="9"/>
                    </a:cxn>
                    <a:cxn ang="0">
                      <a:pos x="150" y="9"/>
                    </a:cxn>
                    <a:cxn ang="0">
                      <a:pos x="154" y="5"/>
                    </a:cxn>
                    <a:cxn ang="0">
                      <a:pos x="157" y="2"/>
                    </a:cxn>
                    <a:cxn ang="0">
                      <a:pos x="161" y="0"/>
                    </a:cxn>
                    <a:cxn ang="0">
                      <a:pos x="167" y="0"/>
                    </a:cxn>
                    <a:cxn ang="0">
                      <a:pos x="167" y="0"/>
                    </a:cxn>
                    <a:cxn ang="0">
                      <a:pos x="171" y="3"/>
                    </a:cxn>
                    <a:cxn ang="0">
                      <a:pos x="175" y="7"/>
                    </a:cxn>
                    <a:cxn ang="0">
                      <a:pos x="176" y="12"/>
                    </a:cxn>
                    <a:cxn ang="0">
                      <a:pos x="175" y="17"/>
                    </a:cxn>
                    <a:cxn ang="0">
                      <a:pos x="175" y="17"/>
                    </a:cxn>
                    <a:cxn ang="0">
                      <a:pos x="175" y="17"/>
                    </a:cxn>
                    <a:cxn ang="0">
                      <a:pos x="175" y="17"/>
                    </a:cxn>
                  </a:cxnLst>
                  <a:rect l="0" t="0" r="r" b="b"/>
                  <a:pathLst>
                    <a:path w="176" h="614">
                      <a:moveTo>
                        <a:pt x="175" y="17"/>
                      </a:moveTo>
                      <a:lnTo>
                        <a:pt x="130" y="143"/>
                      </a:lnTo>
                      <a:lnTo>
                        <a:pt x="130" y="144"/>
                      </a:lnTo>
                      <a:lnTo>
                        <a:pt x="129" y="146"/>
                      </a:lnTo>
                      <a:lnTo>
                        <a:pt x="86" y="194"/>
                      </a:lnTo>
                      <a:lnTo>
                        <a:pt x="88" y="188"/>
                      </a:lnTo>
                      <a:lnTo>
                        <a:pt x="84" y="418"/>
                      </a:lnTo>
                      <a:lnTo>
                        <a:pt x="84" y="419"/>
                      </a:lnTo>
                      <a:lnTo>
                        <a:pt x="83" y="420"/>
                      </a:lnTo>
                      <a:lnTo>
                        <a:pt x="33" y="489"/>
                      </a:lnTo>
                      <a:lnTo>
                        <a:pt x="33" y="489"/>
                      </a:lnTo>
                      <a:lnTo>
                        <a:pt x="4" y="537"/>
                      </a:lnTo>
                      <a:lnTo>
                        <a:pt x="4" y="537"/>
                      </a:lnTo>
                      <a:lnTo>
                        <a:pt x="3" y="614"/>
                      </a:lnTo>
                      <a:lnTo>
                        <a:pt x="0" y="537"/>
                      </a:lnTo>
                      <a:lnTo>
                        <a:pt x="0" y="536"/>
                      </a:lnTo>
                      <a:lnTo>
                        <a:pt x="1" y="536"/>
                      </a:lnTo>
                      <a:lnTo>
                        <a:pt x="28" y="487"/>
                      </a:lnTo>
                      <a:lnTo>
                        <a:pt x="28" y="486"/>
                      </a:lnTo>
                      <a:lnTo>
                        <a:pt x="28" y="486"/>
                      </a:lnTo>
                      <a:lnTo>
                        <a:pt x="76" y="416"/>
                      </a:lnTo>
                      <a:lnTo>
                        <a:pt x="75" y="418"/>
                      </a:lnTo>
                      <a:lnTo>
                        <a:pt x="70" y="188"/>
                      </a:lnTo>
                      <a:lnTo>
                        <a:pt x="70" y="185"/>
                      </a:lnTo>
                      <a:lnTo>
                        <a:pt x="73" y="183"/>
                      </a:lnTo>
                      <a:lnTo>
                        <a:pt x="114" y="133"/>
                      </a:lnTo>
                      <a:lnTo>
                        <a:pt x="111" y="136"/>
                      </a:lnTo>
                      <a:lnTo>
                        <a:pt x="150" y="9"/>
                      </a:lnTo>
                      <a:lnTo>
                        <a:pt x="150" y="9"/>
                      </a:lnTo>
                      <a:lnTo>
                        <a:pt x="154" y="5"/>
                      </a:lnTo>
                      <a:lnTo>
                        <a:pt x="157" y="2"/>
                      </a:lnTo>
                      <a:lnTo>
                        <a:pt x="161" y="0"/>
                      </a:lnTo>
                      <a:lnTo>
                        <a:pt x="167" y="0"/>
                      </a:lnTo>
                      <a:lnTo>
                        <a:pt x="167" y="0"/>
                      </a:lnTo>
                      <a:lnTo>
                        <a:pt x="171" y="3"/>
                      </a:lnTo>
                      <a:lnTo>
                        <a:pt x="175" y="7"/>
                      </a:lnTo>
                      <a:lnTo>
                        <a:pt x="176" y="12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0" name="Freeform 5">
                  <a:extLst>
                    <a:ext uri="{FF2B5EF4-FFF2-40B4-BE49-F238E27FC236}">
                      <a16:creationId xmlns:a16="http://schemas.microsoft.com/office/drawing/2014/main" id="{AA157353-9FE1-4FBB-9698-98E9F6E651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1448727">
                  <a:off x="1720852" y="3651251"/>
                  <a:ext cx="169026" cy="2623558"/>
                </a:xfrm>
                <a:custGeom>
                  <a:avLst/>
                  <a:gdLst/>
                  <a:ahLst/>
                  <a:cxnLst>
                    <a:cxn ang="0">
                      <a:pos x="53" y="517"/>
                    </a:cxn>
                    <a:cxn ang="0">
                      <a:pos x="69" y="664"/>
                    </a:cxn>
                    <a:cxn ang="0">
                      <a:pos x="74" y="774"/>
                    </a:cxn>
                    <a:cxn ang="0">
                      <a:pos x="73" y="849"/>
                    </a:cxn>
                    <a:cxn ang="0">
                      <a:pos x="64" y="923"/>
                    </a:cxn>
                    <a:cxn ang="0">
                      <a:pos x="54" y="960"/>
                    </a:cxn>
                    <a:cxn ang="0">
                      <a:pos x="37" y="1011"/>
                    </a:cxn>
                    <a:cxn ang="0">
                      <a:pos x="33" y="1063"/>
                    </a:cxn>
                    <a:cxn ang="0">
                      <a:pos x="36" y="1100"/>
                    </a:cxn>
                    <a:cxn ang="0">
                      <a:pos x="53" y="1209"/>
                    </a:cxn>
                    <a:cxn ang="0">
                      <a:pos x="56" y="1247"/>
                    </a:cxn>
                    <a:cxn ang="0">
                      <a:pos x="51" y="1284"/>
                    </a:cxn>
                    <a:cxn ang="0">
                      <a:pos x="43" y="1320"/>
                    </a:cxn>
                    <a:cxn ang="0">
                      <a:pos x="34" y="1392"/>
                    </a:cxn>
                    <a:cxn ang="0">
                      <a:pos x="30" y="1466"/>
                    </a:cxn>
                    <a:cxn ang="0">
                      <a:pos x="30" y="1576"/>
                    </a:cxn>
                    <a:cxn ang="0">
                      <a:pos x="32" y="1687"/>
                    </a:cxn>
                    <a:cxn ang="0">
                      <a:pos x="28" y="1908"/>
                    </a:cxn>
                    <a:cxn ang="0">
                      <a:pos x="21" y="2054"/>
                    </a:cxn>
                    <a:cxn ang="0">
                      <a:pos x="8" y="2201"/>
                    </a:cxn>
                    <a:cxn ang="0">
                      <a:pos x="4" y="2274"/>
                    </a:cxn>
                    <a:cxn ang="0">
                      <a:pos x="10" y="2329"/>
                    </a:cxn>
                    <a:cxn ang="0">
                      <a:pos x="20" y="2364"/>
                    </a:cxn>
                    <a:cxn ang="0">
                      <a:pos x="38" y="2417"/>
                    </a:cxn>
                    <a:cxn ang="0">
                      <a:pos x="52" y="2489"/>
                    </a:cxn>
                    <a:cxn ang="0">
                      <a:pos x="63" y="2562"/>
                    </a:cxn>
                    <a:cxn ang="0">
                      <a:pos x="82" y="2782"/>
                    </a:cxn>
                    <a:cxn ang="0">
                      <a:pos x="82" y="2782"/>
                    </a:cxn>
                    <a:cxn ang="0">
                      <a:pos x="60" y="2562"/>
                    </a:cxn>
                    <a:cxn ang="0">
                      <a:pos x="50" y="2489"/>
                    </a:cxn>
                    <a:cxn ang="0">
                      <a:pos x="34" y="2418"/>
                    </a:cxn>
                    <a:cxn ang="0">
                      <a:pos x="16" y="2366"/>
                    </a:cxn>
                    <a:cxn ang="0">
                      <a:pos x="6" y="2330"/>
                    </a:cxn>
                    <a:cxn ang="0">
                      <a:pos x="0" y="2274"/>
                    </a:cxn>
                    <a:cxn ang="0">
                      <a:pos x="2" y="2201"/>
                    </a:cxn>
                    <a:cxn ang="0">
                      <a:pos x="13" y="2054"/>
                    </a:cxn>
                    <a:cxn ang="0">
                      <a:pos x="20" y="1907"/>
                    </a:cxn>
                    <a:cxn ang="0">
                      <a:pos x="21" y="1687"/>
                    </a:cxn>
                    <a:cxn ang="0">
                      <a:pos x="19" y="1577"/>
                    </a:cxn>
                    <a:cxn ang="0">
                      <a:pos x="18" y="1466"/>
                    </a:cxn>
                    <a:cxn ang="0">
                      <a:pos x="21" y="1391"/>
                    </a:cxn>
                    <a:cxn ang="0">
                      <a:pos x="29" y="1318"/>
                    </a:cxn>
                    <a:cxn ang="0">
                      <a:pos x="38" y="1281"/>
                    </a:cxn>
                    <a:cxn ang="0">
                      <a:pos x="41" y="1247"/>
                    </a:cxn>
                    <a:cxn ang="0">
                      <a:pos x="32" y="1174"/>
                    </a:cxn>
                    <a:cxn ang="0">
                      <a:pos x="20" y="1102"/>
                    </a:cxn>
                    <a:cxn ang="0">
                      <a:pos x="17" y="1046"/>
                    </a:cxn>
                    <a:cxn ang="0">
                      <a:pos x="20" y="1008"/>
                    </a:cxn>
                    <a:cxn ang="0">
                      <a:pos x="28" y="980"/>
                    </a:cxn>
                    <a:cxn ang="0">
                      <a:pos x="38" y="953"/>
                    </a:cxn>
                    <a:cxn ang="0">
                      <a:pos x="51" y="902"/>
                    </a:cxn>
                    <a:cxn ang="0">
                      <a:pos x="57" y="812"/>
                    </a:cxn>
                    <a:cxn ang="0">
                      <a:pos x="54" y="739"/>
                    </a:cxn>
                    <a:cxn ang="0">
                      <a:pos x="42" y="592"/>
                    </a:cxn>
                    <a:cxn ang="0">
                      <a:pos x="32" y="516"/>
                    </a:cxn>
                    <a:cxn ang="0">
                      <a:pos x="161" y="4"/>
                    </a:cxn>
                    <a:cxn ang="0">
                      <a:pos x="174" y="0"/>
                    </a:cxn>
                    <a:cxn ang="0">
                      <a:pos x="182" y="6"/>
                    </a:cxn>
                    <a:cxn ang="0">
                      <a:pos x="184" y="16"/>
                    </a:cxn>
                  </a:cxnLst>
                  <a:rect l="0" t="0" r="r" b="b"/>
                  <a:pathLst>
                    <a:path w="184" h="2856">
                      <a:moveTo>
                        <a:pt x="183" y="16"/>
                      </a:moveTo>
                      <a:lnTo>
                        <a:pt x="53" y="521"/>
                      </a:lnTo>
                      <a:lnTo>
                        <a:pt x="53" y="517"/>
                      </a:lnTo>
                      <a:lnTo>
                        <a:pt x="53" y="517"/>
                      </a:lnTo>
                      <a:lnTo>
                        <a:pt x="62" y="590"/>
                      </a:lnTo>
                      <a:lnTo>
                        <a:pt x="69" y="664"/>
                      </a:lnTo>
                      <a:lnTo>
                        <a:pt x="72" y="701"/>
                      </a:lnTo>
                      <a:lnTo>
                        <a:pt x="73" y="738"/>
                      </a:lnTo>
                      <a:lnTo>
                        <a:pt x="74" y="774"/>
                      </a:lnTo>
                      <a:lnTo>
                        <a:pt x="74" y="812"/>
                      </a:lnTo>
                      <a:lnTo>
                        <a:pt x="74" y="812"/>
                      </a:lnTo>
                      <a:lnTo>
                        <a:pt x="73" y="849"/>
                      </a:lnTo>
                      <a:lnTo>
                        <a:pt x="71" y="887"/>
                      </a:lnTo>
                      <a:lnTo>
                        <a:pt x="68" y="904"/>
                      </a:lnTo>
                      <a:lnTo>
                        <a:pt x="64" y="923"/>
                      </a:lnTo>
                      <a:lnTo>
                        <a:pt x="60" y="942"/>
                      </a:lnTo>
                      <a:lnTo>
                        <a:pt x="54" y="960"/>
                      </a:lnTo>
                      <a:lnTo>
                        <a:pt x="54" y="960"/>
                      </a:lnTo>
                      <a:lnTo>
                        <a:pt x="47" y="977"/>
                      </a:lnTo>
                      <a:lnTo>
                        <a:pt x="40" y="993"/>
                      </a:lnTo>
                      <a:lnTo>
                        <a:pt x="37" y="1011"/>
                      </a:lnTo>
                      <a:lnTo>
                        <a:pt x="34" y="1028"/>
                      </a:lnTo>
                      <a:lnTo>
                        <a:pt x="33" y="1046"/>
                      </a:lnTo>
                      <a:lnTo>
                        <a:pt x="33" y="1063"/>
                      </a:lnTo>
                      <a:lnTo>
                        <a:pt x="34" y="1082"/>
                      </a:lnTo>
                      <a:lnTo>
                        <a:pt x="36" y="1100"/>
                      </a:lnTo>
                      <a:lnTo>
                        <a:pt x="36" y="1100"/>
                      </a:lnTo>
                      <a:lnTo>
                        <a:pt x="41" y="1136"/>
                      </a:lnTo>
                      <a:lnTo>
                        <a:pt x="48" y="1172"/>
                      </a:lnTo>
                      <a:lnTo>
                        <a:pt x="53" y="1209"/>
                      </a:lnTo>
                      <a:lnTo>
                        <a:pt x="54" y="1228"/>
                      </a:lnTo>
                      <a:lnTo>
                        <a:pt x="56" y="1247"/>
                      </a:lnTo>
                      <a:lnTo>
                        <a:pt x="56" y="1247"/>
                      </a:lnTo>
                      <a:lnTo>
                        <a:pt x="54" y="1266"/>
                      </a:lnTo>
                      <a:lnTo>
                        <a:pt x="53" y="1276"/>
                      </a:lnTo>
                      <a:lnTo>
                        <a:pt x="51" y="1284"/>
                      </a:lnTo>
                      <a:lnTo>
                        <a:pt x="51" y="1284"/>
                      </a:lnTo>
                      <a:lnTo>
                        <a:pt x="47" y="1302"/>
                      </a:lnTo>
                      <a:lnTo>
                        <a:pt x="43" y="1320"/>
                      </a:lnTo>
                      <a:lnTo>
                        <a:pt x="43" y="1320"/>
                      </a:lnTo>
                      <a:lnTo>
                        <a:pt x="38" y="1357"/>
                      </a:lnTo>
                      <a:lnTo>
                        <a:pt x="34" y="1392"/>
                      </a:lnTo>
                      <a:lnTo>
                        <a:pt x="34" y="1392"/>
                      </a:lnTo>
                      <a:lnTo>
                        <a:pt x="32" y="1429"/>
                      </a:lnTo>
                      <a:lnTo>
                        <a:pt x="30" y="1466"/>
                      </a:lnTo>
                      <a:lnTo>
                        <a:pt x="30" y="1539"/>
                      </a:lnTo>
                      <a:lnTo>
                        <a:pt x="30" y="1539"/>
                      </a:lnTo>
                      <a:lnTo>
                        <a:pt x="30" y="1576"/>
                      </a:lnTo>
                      <a:lnTo>
                        <a:pt x="31" y="1612"/>
                      </a:lnTo>
                      <a:lnTo>
                        <a:pt x="31" y="1612"/>
                      </a:lnTo>
                      <a:lnTo>
                        <a:pt x="32" y="1687"/>
                      </a:lnTo>
                      <a:lnTo>
                        <a:pt x="32" y="1687"/>
                      </a:lnTo>
                      <a:lnTo>
                        <a:pt x="30" y="1833"/>
                      </a:lnTo>
                      <a:lnTo>
                        <a:pt x="28" y="1908"/>
                      </a:lnTo>
                      <a:lnTo>
                        <a:pt x="26" y="1981"/>
                      </a:lnTo>
                      <a:lnTo>
                        <a:pt x="26" y="1981"/>
                      </a:lnTo>
                      <a:lnTo>
                        <a:pt x="21" y="2054"/>
                      </a:lnTo>
                      <a:lnTo>
                        <a:pt x="14" y="2128"/>
                      </a:lnTo>
                      <a:lnTo>
                        <a:pt x="14" y="2128"/>
                      </a:lnTo>
                      <a:lnTo>
                        <a:pt x="8" y="2201"/>
                      </a:lnTo>
                      <a:lnTo>
                        <a:pt x="6" y="2238"/>
                      </a:lnTo>
                      <a:lnTo>
                        <a:pt x="4" y="2274"/>
                      </a:lnTo>
                      <a:lnTo>
                        <a:pt x="4" y="2274"/>
                      </a:lnTo>
                      <a:lnTo>
                        <a:pt x="6" y="2293"/>
                      </a:lnTo>
                      <a:lnTo>
                        <a:pt x="7" y="2311"/>
                      </a:lnTo>
                      <a:lnTo>
                        <a:pt x="10" y="2329"/>
                      </a:lnTo>
                      <a:lnTo>
                        <a:pt x="14" y="2347"/>
                      </a:lnTo>
                      <a:lnTo>
                        <a:pt x="14" y="2347"/>
                      </a:lnTo>
                      <a:lnTo>
                        <a:pt x="20" y="2364"/>
                      </a:lnTo>
                      <a:lnTo>
                        <a:pt x="27" y="2381"/>
                      </a:lnTo>
                      <a:lnTo>
                        <a:pt x="33" y="2399"/>
                      </a:lnTo>
                      <a:lnTo>
                        <a:pt x="38" y="2417"/>
                      </a:lnTo>
                      <a:lnTo>
                        <a:pt x="38" y="2417"/>
                      </a:lnTo>
                      <a:lnTo>
                        <a:pt x="47" y="2452"/>
                      </a:lnTo>
                      <a:lnTo>
                        <a:pt x="52" y="2489"/>
                      </a:lnTo>
                      <a:lnTo>
                        <a:pt x="58" y="2526"/>
                      </a:lnTo>
                      <a:lnTo>
                        <a:pt x="63" y="2562"/>
                      </a:lnTo>
                      <a:lnTo>
                        <a:pt x="63" y="2562"/>
                      </a:lnTo>
                      <a:lnTo>
                        <a:pt x="71" y="2634"/>
                      </a:lnTo>
                      <a:lnTo>
                        <a:pt x="78" y="2708"/>
                      </a:lnTo>
                      <a:lnTo>
                        <a:pt x="82" y="2782"/>
                      </a:lnTo>
                      <a:lnTo>
                        <a:pt x="87" y="2856"/>
                      </a:lnTo>
                      <a:lnTo>
                        <a:pt x="87" y="2856"/>
                      </a:lnTo>
                      <a:lnTo>
                        <a:pt x="82" y="2782"/>
                      </a:lnTo>
                      <a:lnTo>
                        <a:pt x="76" y="2709"/>
                      </a:lnTo>
                      <a:lnTo>
                        <a:pt x="69" y="2636"/>
                      </a:lnTo>
                      <a:lnTo>
                        <a:pt x="60" y="2562"/>
                      </a:lnTo>
                      <a:lnTo>
                        <a:pt x="60" y="2562"/>
                      </a:lnTo>
                      <a:lnTo>
                        <a:pt x="56" y="2526"/>
                      </a:lnTo>
                      <a:lnTo>
                        <a:pt x="50" y="2489"/>
                      </a:lnTo>
                      <a:lnTo>
                        <a:pt x="42" y="2453"/>
                      </a:lnTo>
                      <a:lnTo>
                        <a:pt x="34" y="2418"/>
                      </a:lnTo>
                      <a:lnTo>
                        <a:pt x="34" y="2418"/>
                      </a:lnTo>
                      <a:lnTo>
                        <a:pt x="29" y="2400"/>
                      </a:lnTo>
                      <a:lnTo>
                        <a:pt x="22" y="2383"/>
                      </a:lnTo>
                      <a:lnTo>
                        <a:pt x="16" y="2366"/>
                      </a:lnTo>
                      <a:lnTo>
                        <a:pt x="10" y="2348"/>
                      </a:lnTo>
                      <a:lnTo>
                        <a:pt x="10" y="2348"/>
                      </a:lnTo>
                      <a:lnTo>
                        <a:pt x="6" y="2330"/>
                      </a:lnTo>
                      <a:lnTo>
                        <a:pt x="2" y="2312"/>
                      </a:lnTo>
                      <a:lnTo>
                        <a:pt x="0" y="2293"/>
                      </a:lnTo>
                      <a:lnTo>
                        <a:pt x="0" y="2274"/>
                      </a:lnTo>
                      <a:lnTo>
                        <a:pt x="0" y="2274"/>
                      </a:lnTo>
                      <a:lnTo>
                        <a:pt x="0" y="2238"/>
                      </a:lnTo>
                      <a:lnTo>
                        <a:pt x="2" y="2201"/>
                      </a:lnTo>
                      <a:lnTo>
                        <a:pt x="9" y="2128"/>
                      </a:lnTo>
                      <a:lnTo>
                        <a:pt x="9" y="2128"/>
                      </a:lnTo>
                      <a:lnTo>
                        <a:pt x="13" y="2054"/>
                      </a:lnTo>
                      <a:lnTo>
                        <a:pt x="18" y="1981"/>
                      </a:lnTo>
                      <a:lnTo>
                        <a:pt x="18" y="1981"/>
                      </a:lnTo>
                      <a:lnTo>
                        <a:pt x="20" y="1907"/>
                      </a:lnTo>
                      <a:lnTo>
                        <a:pt x="21" y="1833"/>
                      </a:lnTo>
                      <a:lnTo>
                        <a:pt x="21" y="1687"/>
                      </a:lnTo>
                      <a:lnTo>
                        <a:pt x="21" y="1687"/>
                      </a:lnTo>
                      <a:lnTo>
                        <a:pt x="20" y="1613"/>
                      </a:lnTo>
                      <a:lnTo>
                        <a:pt x="20" y="1613"/>
                      </a:lnTo>
                      <a:lnTo>
                        <a:pt x="19" y="1577"/>
                      </a:lnTo>
                      <a:lnTo>
                        <a:pt x="18" y="1539"/>
                      </a:lnTo>
                      <a:lnTo>
                        <a:pt x="18" y="1539"/>
                      </a:lnTo>
                      <a:lnTo>
                        <a:pt x="18" y="1466"/>
                      </a:lnTo>
                      <a:lnTo>
                        <a:pt x="19" y="1429"/>
                      </a:lnTo>
                      <a:lnTo>
                        <a:pt x="21" y="1391"/>
                      </a:lnTo>
                      <a:lnTo>
                        <a:pt x="21" y="1391"/>
                      </a:lnTo>
                      <a:lnTo>
                        <a:pt x="24" y="1354"/>
                      </a:lnTo>
                      <a:lnTo>
                        <a:pt x="29" y="1318"/>
                      </a:lnTo>
                      <a:lnTo>
                        <a:pt x="29" y="1318"/>
                      </a:lnTo>
                      <a:lnTo>
                        <a:pt x="33" y="1299"/>
                      </a:lnTo>
                      <a:lnTo>
                        <a:pt x="38" y="1281"/>
                      </a:lnTo>
                      <a:lnTo>
                        <a:pt x="38" y="1281"/>
                      </a:lnTo>
                      <a:lnTo>
                        <a:pt x="40" y="1264"/>
                      </a:lnTo>
                      <a:lnTo>
                        <a:pt x="41" y="1247"/>
                      </a:lnTo>
                      <a:lnTo>
                        <a:pt x="41" y="1247"/>
                      </a:lnTo>
                      <a:lnTo>
                        <a:pt x="40" y="1229"/>
                      </a:lnTo>
                      <a:lnTo>
                        <a:pt x="38" y="1211"/>
                      </a:lnTo>
                      <a:lnTo>
                        <a:pt x="32" y="1174"/>
                      </a:lnTo>
                      <a:lnTo>
                        <a:pt x="26" y="1139"/>
                      </a:lnTo>
                      <a:lnTo>
                        <a:pt x="20" y="1102"/>
                      </a:lnTo>
                      <a:lnTo>
                        <a:pt x="20" y="1102"/>
                      </a:lnTo>
                      <a:lnTo>
                        <a:pt x="18" y="1083"/>
                      </a:lnTo>
                      <a:lnTo>
                        <a:pt x="17" y="1064"/>
                      </a:lnTo>
                      <a:lnTo>
                        <a:pt x="17" y="1046"/>
                      </a:lnTo>
                      <a:lnTo>
                        <a:pt x="18" y="1027"/>
                      </a:lnTo>
                      <a:lnTo>
                        <a:pt x="18" y="1027"/>
                      </a:lnTo>
                      <a:lnTo>
                        <a:pt x="20" y="1008"/>
                      </a:lnTo>
                      <a:lnTo>
                        <a:pt x="24" y="989"/>
                      </a:lnTo>
                      <a:lnTo>
                        <a:pt x="24" y="989"/>
                      </a:lnTo>
                      <a:lnTo>
                        <a:pt x="28" y="980"/>
                      </a:lnTo>
                      <a:lnTo>
                        <a:pt x="31" y="970"/>
                      </a:lnTo>
                      <a:lnTo>
                        <a:pt x="38" y="953"/>
                      </a:lnTo>
                      <a:lnTo>
                        <a:pt x="38" y="953"/>
                      </a:lnTo>
                      <a:lnTo>
                        <a:pt x="43" y="937"/>
                      </a:lnTo>
                      <a:lnTo>
                        <a:pt x="48" y="920"/>
                      </a:lnTo>
                      <a:lnTo>
                        <a:pt x="51" y="902"/>
                      </a:lnTo>
                      <a:lnTo>
                        <a:pt x="53" y="884"/>
                      </a:lnTo>
                      <a:lnTo>
                        <a:pt x="56" y="848"/>
                      </a:lnTo>
                      <a:lnTo>
                        <a:pt x="57" y="812"/>
                      </a:lnTo>
                      <a:lnTo>
                        <a:pt x="57" y="812"/>
                      </a:lnTo>
                      <a:lnTo>
                        <a:pt x="56" y="776"/>
                      </a:lnTo>
                      <a:lnTo>
                        <a:pt x="54" y="739"/>
                      </a:lnTo>
                      <a:lnTo>
                        <a:pt x="52" y="702"/>
                      </a:lnTo>
                      <a:lnTo>
                        <a:pt x="50" y="666"/>
                      </a:lnTo>
                      <a:lnTo>
                        <a:pt x="42" y="592"/>
                      </a:lnTo>
                      <a:lnTo>
                        <a:pt x="32" y="520"/>
                      </a:lnTo>
                      <a:lnTo>
                        <a:pt x="32" y="518"/>
                      </a:lnTo>
                      <a:lnTo>
                        <a:pt x="32" y="516"/>
                      </a:lnTo>
                      <a:lnTo>
                        <a:pt x="159" y="9"/>
                      </a:lnTo>
                      <a:lnTo>
                        <a:pt x="159" y="9"/>
                      </a:lnTo>
                      <a:lnTo>
                        <a:pt x="161" y="4"/>
                      </a:lnTo>
                      <a:lnTo>
                        <a:pt x="164" y="1"/>
                      </a:lnTo>
                      <a:lnTo>
                        <a:pt x="169" y="0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179" y="2"/>
                      </a:lnTo>
                      <a:lnTo>
                        <a:pt x="182" y="6"/>
                      </a:lnTo>
                      <a:lnTo>
                        <a:pt x="184" y="10"/>
                      </a:lnTo>
                      <a:lnTo>
                        <a:pt x="184" y="16"/>
                      </a:lnTo>
                      <a:lnTo>
                        <a:pt x="184" y="16"/>
                      </a:lnTo>
                      <a:lnTo>
                        <a:pt x="183" y="16"/>
                      </a:lnTo>
                      <a:lnTo>
                        <a:pt x="183" y="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1" name="Freeform 6">
                  <a:extLst>
                    <a:ext uri="{FF2B5EF4-FFF2-40B4-BE49-F238E27FC236}">
                      <a16:creationId xmlns:a16="http://schemas.microsoft.com/office/drawing/2014/main" id="{04574DF0-A9D2-4F7A-8559-1E132E8EA5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1099981" flipH="1">
                  <a:off x="1589360" y="3674976"/>
                  <a:ext cx="430796" cy="2259597"/>
                </a:xfrm>
                <a:custGeom>
                  <a:avLst/>
                  <a:gdLst/>
                  <a:ahLst/>
                  <a:cxnLst>
                    <a:cxn ang="0">
                      <a:pos x="26" y="13"/>
                    </a:cxn>
                    <a:cxn ang="0">
                      <a:pos x="25" y="244"/>
                    </a:cxn>
                    <a:cxn ang="0">
                      <a:pos x="23" y="239"/>
                    </a:cxn>
                    <a:cxn ang="0">
                      <a:pos x="166" y="496"/>
                    </a:cxn>
                    <a:cxn ang="0">
                      <a:pos x="165" y="495"/>
                    </a:cxn>
                    <a:cxn ang="0">
                      <a:pos x="285" y="635"/>
                    </a:cxn>
                    <a:cxn ang="0">
                      <a:pos x="286" y="638"/>
                    </a:cxn>
                    <a:cxn ang="0">
                      <a:pos x="287" y="639"/>
                    </a:cxn>
                    <a:cxn ang="0">
                      <a:pos x="385" y="911"/>
                    </a:cxn>
                    <a:cxn ang="0">
                      <a:pos x="386" y="912"/>
                    </a:cxn>
                    <a:cxn ang="0">
                      <a:pos x="386" y="914"/>
                    </a:cxn>
                    <a:cxn ang="0">
                      <a:pos x="354" y="1351"/>
                    </a:cxn>
                    <a:cxn ang="0">
                      <a:pos x="354" y="1350"/>
                    </a:cxn>
                    <a:cxn ang="0">
                      <a:pos x="401" y="1665"/>
                    </a:cxn>
                    <a:cxn ang="0">
                      <a:pos x="400" y="1663"/>
                    </a:cxn>
                    <a:cxn ang="0">
                      <a:pos x="567" y="1939"/>
                    </a:cxn>
                    <a:cxn ang="0">
                      <a:pos x="567" y="1939"/>
                    </a:cxn>
                    <a:cxn ang="0">
                      <a:pos x="567" y="1940"/>
                    </a:cxn>
                    <a:cxn ang="0">
                      <a:pos x="567" y="1940"/>
                    </a:cxn>
                    <a:cxn ang="0">
                      <a:pos x="586" y="2041"/>
                    </a:cxn>
                    <a:cxn ang="0">
                      <a:pos x="603" y="2142"/>
                    </a:cxn>
                    <a:cxn ang="0">
                      <a:pos x="636" y="2345"/>
                    </a:cxn>
                    <a:cxn ang="0">
                      <a:pos x="636" y="2345"/>
                    </a:cxn>
                    <a:cxn ang="0">
                      <a:pos x="636" y="2345"/>
                    </a:cxn>
                    <a:cxn ang="0">
                      <a:pos x="635" y="2689"/>
                    </a:cxn>
                    <a:cxn ang="0">
                      <a:pos x="633" y="2345"/>
                    </a:cxn>
                    <a:cxn ang="0">
                      <a:pos x="633" y="2345"/>
                    </a:cxn>
                    <a:cxn ang="0">
                      <a:pos x="633" y="2345"/>
                    </a:cxn>
                    <a:cxn ang="0">
                      <a:pos x="598" y="2143"/>
                    </a:cxn>
                    <a:cxn ang="0">
                      <a:pos x="580" y="2042"/>
                    </a:cxn>
                    <a:cxn ang="0">
                      <a:pos x="560" y="1941"/>
                    </a:cxn>
                    <a:cxn ang="0">
                      <a:pos x="562" y="1942"/>
                    </a:cxn>
                    <a:cxn ang="0">
                      <a:pos x="393" y="1669"/>
                    </a:cxn>
                    <a:cxn ang="0">
                      <a:pos x="391" y="1668"/>
                    </a:cxn>
                    <a:cxn ang="0">
                      <a:pos x="391" y="1666"/>
                    </a:cxn>
                    <a:cxn ang="0">
                      <a:pos x="341" y="1352"/>
                    </a:cxn>
                    <a:cxn ang="0">
                      <a:pos x="341" y="1351"/>
                    </a:cxn>
                    <a:cxn ang="0">
                      <a:pos x="341" y="1351"/>
                    </a:cxn>
                    <a:cxn ang="0">
                      <a:pos x="369" y="913"/>
                    </a:cxn>
                    <a:cxn ang="0">
                      <a:pos x="369" y="916"/>
                    </a:cxn>
                    <a:cxn ang="0">
                      <a:pos x="269" y="645"/>
                    </a:cxn>
                    <a:cxn ang="0">
                      <a:pos x="270" y="649"/>
                    </a:cxn>
                    <a:cxn ang="0">
                      <a:pos x="148" y="509"/>
                    </a:cxn>
                    <a:cxn ang="0">
                      <a:pos x="148" y="508"/>
                    </a:cxn>
                    <a:cxn ang="0">
                      <a:pos x="147" y="506"/>
                    </a:cxn>
                    <a:cxn ang="0">
                      <a:pos x="3" y="250"/>
                    </a:cxn>
                    <a:cxn ang="0">
                      <a:pos x="0" y="248"/>
                    </a:cxn>
                    <a:cxn ang="0">
                      <a:pos x="0" y="244"/>
                    </a:cxn>
                    <a:cxn ang="0">
                      <a:pos x="0" y="13"/>
                    </a:cxn>
                    <a:cxn ang="0">
                      <a:pos x="0" y="13"/>
                    </a:cxn>
                    <a:cxn ang="0">
                      <a:pos x="0" y="8"/>
                    </a:cxn>
                    <a:cxn ang="0">
                      <a:pos x="4" y="4"/>
                    </a:cxn>
                    <a:cxn ang="0">
                      <a:pos x="8" y="1"/>
                    </a:cxn>
                    <a:cxn ang="0">
                      <a:pos x="13" y="0"/>
                    </a:cxn>
                    <a:cxn ang="0">
                      <a:pos x="13" y="0"/>
                    </a:cxn>
                    <a:cxn ang="0">
                      <a:pos x="18" y="1"/>
                    </a:cxn>
                    <a:cxn ang="0">
                      <a:pos x="21" y="4"/>
                    </a:cxn>
                    <a:cxn ang="0">
                      <a:pos x="25" y="8"/>
                    </a:cxn>
                    <a:cxn ang="0">
                      <a:pos x="26" y="13"/>
                    </a:cxn>
                    <a:cxn ang="0">
                      <a:pos x="26" y="13"/>
                    </a:cxn>
                    <a:cxn ang="0">
                      <a:pos x="26" y="13"/>
                    </a:cxn>
                    <a:cxn ang="0">
                      <a:pos x="26" y="13"/>
                    </a:cxn>
                  </a:cxnLst>
                  <a:rect l="0" t="0" r="r" b="b"/>
                  <a:pathLst>
                    <a:path w="636" h="2689">
                      <a:moveTo>
                        <a:pt x="26" y="13"/>
                      </a:moveTo>
                      <a:lnTo>
                        <a:pt x="25" y="244"/>
                      </a:lnTo>
                      <a:lnTo>
                        <a:pt x="23" y="239"/>
                      </a:lnTo>
                      <a:lnTo>
                        <a:pt x="166" y="496"/>
                      </a:lnTo>
                      <a:lnTo>
                        <a:pt x="165" y="495"/>
                      </a:lnTo>
                      <a:lnTo>
                        <a:pt x="285" y="635"/>
                      </a:lnTo>
                      <a:lnTo>
                        <a:pt x="286" y="638"/>
                      </a:lnTo>
                      <a:lnTo>
                        <a:pt x="287" y="639"/>
                      </a:lnTo>
                      <a:lnTo>
                        <a:pt x="385" y="911"/>
                      </a:lnTo>
                      <a:lnTo>
                        <a:pt x="386" y="912"/>
                      </a:lnTo>
                      <a:lnTo>
                        <a:pt x="386" y="914"/>
                      </a:lnTo>
                      <a:lnTo>
                        <a:pt x="354" y="1351"/>
                      </a:lnTo>
                      <a:lnTo>
                        <a:pt x="354" y="1350"/>
                      </a:lnTo>
                      <a:lnTo>
                        <a:pt x="401" y="1665"/>
                      </a:lnTo>
                      <a:lnTo>
                        <a:pt x="400" y="1663"/>
                      </a:lnTo>
                      <a:lnTo>
                        <a:pt x="567" y="1939"/>
                      </a:lnTo>
                      <a:lnTo>
                        <a:pt x="567" y="1939"/>
                      </a:lnTo>
                      <a:lnTo>
                        <a:pt x="567" y="1940"/>
                      </a:lnTo>
                      <a:lnTo>
                        <a:pt x="567" y="1940"/>
                      </a:lnTo>
                      <a:lnTo>
                        <a:pt x="586" y="2041"/>
                      </a:lnTo>
                      <a:lnTo>
                        <a:pt x="603" y="2142"/>
                      </a:lnTo>
                      <a:lnTo>
                        <a:pt x="636" y="2345"/>
                      </a:lnTo>
                      <a:lnTo>
                        <a:pt x="636" y="2345"/>
                      </a:lnTo>
                      <a:lnTo>
                        <a:pt x="636" y="2345"/>
                      </a:lnTo>
                      <a:lnTo>
                        <a:pt x="635" y="2689"/>
                      </a:lnTo>
                      <a:lnTo>
                        <a:pt x="633" y="2345"/>
                      </a:lnTo>
                      <a:lnTo>
                        <a:pt x="633" y="2345"/>
                      </a:lnTo>
                      <a:lnTo>
                        <a:pt x="633" y="2345"/>
                      </a:lnTo>
                      <a:lnTo>
                        <a:pt x="598" y="2143"/>
                      </a:lnTo>
                      <a:lnTo>
                        <a:pt x="580" y="2042"/>
                      </a:lnTo>
                      <a:lnTo>
                        <a:pt x="560" y="1941"/>
                      </a:lnTo>
                      <a:lnTo>
                        <a:pt x="562" y="1942"/>
                      </a:lnTo>
                      <a:lnTo>
                        <a:pt x="393" y="1669"/>
                      </a:lnTo>
                      <a:lnTo>
                        <a:pt x="391" y="1668"/>
                      </a:lnTo>
                      <a:lnTo>
                        <a:pt x="391" y="1666"/>
                      </a:lnTo>
                      <a:lnTo>
                        <a:pt x="341" y="1352"/>
                      </a:lnTo>
                      <a:lnTo>
                        <a:pt x="341" y="1351"/>
                      </a:lnTo>
                      <a:lnTo>
                        <a:pt x="341" y="1351"/>
                      </a:lnTo>
                      <a:lnTo>
                        <a:pt x="369" y="913"/>
                      </a:lnTo>
                      <a:lnTo>
                        <a:pt x="369" y="916"/>
                      </a:lnTo>
                      <a:lnTo>
                        <a:pt x="269" y="645"/>
                      </a:lnTo>
                      <a:lnTo>
                        <a:pt x="270" y="649"/>
                      </a:lnTo>
                      <a:lnTo>
                        <a:pt x="148" y="509"/>
                      </a:lnTo>
                      <a:lnTo>
                        <a:pt x="148" y="508"/>
                      </a:lnTo>
                      <a:lnTo>
                        <a:pt x="147" y="506"/>
                      </a:lnTo>
                      <a:lnTo>
                        <a:pt x="3" y="250"/>
                      </a:lnTo>
                      <a:lnTo>
                        <a:pt x="0" y="248"/>
                      </a:lnTo>
                      <a:lnTo>
                        <a:pt x="0" y="244"/>
                      </a:lnTo>
                      <a:lnTo>
                        <a:pt x="0" y="13"/>
                      </a:lnTo>
                      <a:lnTo>
                        <a:pt x="0" y="13"/>
                      </a:lnTo>
                      <a:lnTo>
                        <a:pt x="0" y="8"/>
                      </a:lnTo>
                      <a:lnTo>
                        <a:pt x="4" y="4"/>
                      </a:lnTo>
                      <a:lnTo>
                        <a:pt x="8" y="1"/>
                      </a:lnTo>
                      <a:lnTo>
                        <a:pt x="13" y="0"/>
                      </a:lnTo>
                      <a:lnTo>
                        <a:pt x="13" y="0"/>
                      </a:lnTo>
                      <a:lnTo>
                        <a:pt x="18" y="1"/>
                      </a:lnTo>
                      <a:lnTo>
                        <a:pt x="21" y="4"/>
                      </a:lnTo>
                      <a:lnTo>
                        <a:pt x="25" y="8"/>
                      </a:lnTo>
                      <a:lnTo>
                        <a:pt x="26" y="13"/>
                      </a:lnTo>
                      <a:lnTo>
                        <a:pt x="26" y="13"/>
                      </a:lnTo>
                      <a:lnTo>
                        <a:pt x="26" y="13"/>
                      </a:lnTo>
                      <a:lnTo>
                        <a:pt x="26" y="1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2" name="Freeform 8">
                  <a:extLst>
                    <a:ext uri="{FF2B5EF4-FFF2-40B4-BE49-F238E27FC236}">
                      <a16:creationId xmlns:a16="http://schemas.microsoft.com/office/drawing/2014/main" id="{39135770-EECB-471D-BB73-B5E60D682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97000" y="4907492"/>
                  <a:ext cx="82551" cy="510506"/>
                </a:xfrm>
                <a:custGeom>
                  <a:avLst/>
                  <a:gdLst/>
                  <a:ahLst/>
                  <a:cxnLst>
                    <a:cxn ang="0">
                      <a:pos x="175" y="17"/>
                    </a:cxn>
                    <a:cxn ang="0">
                      <a:pos x="130" y="143"/>
                    </a:cxn>
                    <a:cxn ang="0">
                      <a:pos x="130" y="144"/>
                    </a:cxn>
                    <a:cxn ang="0">
                      <a:pos x="129" y="146"/>
                    </a:cxn>
                    <a:cxn ang="0">
                      <a:pos x="86" y="194"/>
                    </a:cxn>
                    <a:cxn ang="0">
                      <a:pos x="88" y="188"/>
                    </a:cxn>
                    <a:cxn ang="0">
                      <a:pos x="84" y="418"/>
                    </a:cxn>
                    <a:cxn ang="0">
                      <a:pos x="84" y="419"/>
                    </a:cxn>
                    <a:cxn ang="0">
                      <a:pos x="83" y="420"/>
                    </a:cxn>
                    <a:cxn ang="0">
                      <a:pos x="33" y="489"/>
                    </a:cxn>
                    <a:cxn ang="0">
                      <a:pos x="33" y="489"/>
                    </a:cxn>
                    <a:cxn ang="0">
                      <a:pos x="4" y="537"/>
                    </a:cxn>
                    <a:cxn ang="0">
                      <a:pos x="4" y="537"/>
                    </a:cxn>
                    <a:cxn ang="0">
                      <a:pos x="3" y="614"/>
                    </a:cxn>
                    <a:cxn ang="0">
                      <a:pos x="0" y="537"/>
                    </a:cxn>
                    <a:cxn ang="0">
                      <a:pos x="0" y="536"/>
                    </a:cxn>
                    <a:cxn ang="0">
                      <a:pos x="1" y="536"/>
                    </a:cxn>
                    <a:cxn ang="0">
                      <a:pos x="28" y="487"/>
                    </a:cxn>
                    <a:cxn ang="0">
                      <a:pos x="28" y="486"/>
                    </a:cxn>
                    <a:cxn ang="0">
                      <a:pos x="28" y="486"/>
                    </a:cxn>
                    <a:cxn ang="0">
                      <a:pos x="76" y="416"/>
                    </a:cxn>
                    <a:cxn ang="0">
                      <a:pos x="75" y="418"/>
                    </a:cxn>
                    <a:cxn ang="0">
                      <a:pos x="70" y="188"/>
                    </a:cxn>
                    <a:cxn ang="0">
                      <a:pos x="70" y="185"/>
                    </a:cxn>
                    <a:cxn ang="0">
                      <a:pos x="73" y="183"/>
                    </a:cxn>
                    <a:cxn ang="0">
                      <a:pos x="114" y="133"/>
                    </a:cxn>
                    <a:cxn ang="0">
                      <a:pos x="111" y="136"/>
                    </a:cxn>
                    <a:cxn ang="0">
                      <a:pos x="150" y="9"/>
                    </a:cxn>
                    <a:cxn ang="0">
                      <a:pos x="150" y="9"/>
                    </a:cxn>
                    <a:cxn ang="0">
                      <a:pos x="154" y="5"/>
                    </a:cxn>
                    <a:cxn ang="0">
                      <a:pos x="157" y="2"/>
                    </a:cxn>
                    <a:cxn ang="0">
                      <a:pos x="161" y="0"/>
                    </a:cxn>
                    <a:cxn ang="0">
                      <a:pos x="167" y="0"/>
                    </a:cxn>
                    <a:cxn ang="0">
                      <a:pos x="167" y="0"/>
                    </a:cxn>
                    <a:cxn ang="0">
                      <a:pos x="171" y="3"/>
                    </a:cxn>
                    <a:cxn ang="0">
                      <a:pos x="175" y="7"/>
                    </a:cxn>
                    <a:cxn ang="0">
                      <a:pos x="176" y="12"/>
                    </a:cxn>
                    <a:cxn ang="0">
                      <a:pos x="175" y="17"/>
                    </a:cxn>
                    <a:cxn ang="0">
                      <a:pos x="175" y="17"/>
                    </a:cxn>
                    <a:cxn ang="0">
                      <a:pos x="175" y="17"/>
                    </a:cxn>
                    <a:cxn ang="0">
                      <a:pos x="175" y="17"/>
                    </a:cxn>
                  </a:cxnLst>
                  <a:rect l="0" t="0" r="r" b="b"/>
                  <a:pathLst>
                    <a:path w="176" h="614">
                      <a:moveTo>
                        <a:pt x="175" y="17"/>
                      </a:moveTo>
                      <a:lnTo>
                        <a:pt x="130" y="143"/>
                      </a:lnTo>
                      <a:lnTo>
                        <a:pt x="130" y="144"/>
                      </a:lnTo>
                      <a:lnTo>
                        <a:pt x="129" y="146"/>
                      </a:lnTo>
                      <a:lnTo>
                        <a:pt x="86" y="194"/>
                      </a:lnTo>
                      <a:lnTo>
                        <a:pt x="88" y="188"/>
                      </a:lnTo>
                      <a:lnTo>
                        <a:pt x="84" y="418"/>
                      </a:lnTo>
                      <a:lnTo>
                        <a:pt x="84" y="419"/>
                      </a:lnTo>
                      <a:lnTo>
                        <a:pt x="83" y="420"/>
                      </a:lnTo>
                      <a:lnTo>
                        <a:pt x="33" y="489"/>
                      </a:lnTo>
                      <a:lnTo>
                        <a:pt x="33" y="489"/>
                      </a:lnTo>
                      <a:lnTo>
                        <a:pt x="4" y="537"/>
                      </a:lnTo>
                      <a:lnTo>
                        <a:pt x="4" y="537"/>
                      </a:lnTo>
                      <a:lnTo>
                        <a:pt x="3" y="614"/>
                      </a:lnTo>
                      <a:lnTo>
                        <a:pt x="0" y="537"/>
                      </a:lnTo>
                      <a:lnTo>
                        <a:pt x="0" y="536"/>
                      </a:lnTo>
                      <a:lnTo>
                        <a:pt x="1" y="536"/>
                      </a:lnTo>
                      <a:lnTo>
                        <a:pt x="28" y="487"/>
                      </a:lnTo>
                      <a:lnTo>
                        <a:pt x="28" y="486"/>
                      </a:lnTo>
                      <a:lnTo>
                        <a:pt x="28" y="486"/>
                      </a:lnTo>
                      <a:lnTo>
                        <a:pt x="76" y="416"/>
                      </a:lnTo>
                      <a:lnTo>
                        <a:pt x="75" y="418"/>
                      </a:lnTo>
                      <a:lnTo>
                        <a:pt x="70" y="188"/>
                      </a:lnTo>
                      <a:lnTo>
                        <a:pt x="70" y="185"/>
                      </a:lnTo>
                      <a:lnTo>
                        <a:pt x="73" y="183"/>
                      </a:lnTo>
                      <a:lnTo>
                        <a:pt x="114" y="133"/>
                      </a:lnTo>
                      <a:lnTo>
                        <a:pt x="111" y="136"/>
                      </a:lnTo>
                      <a:lnTo>
                        <a:pt x="150" y="9"/>
                      </a:lnTo>
                      <a:lnTo>
                        <a:pt x="150" y="9"/>
                      </a:lnTo>
                      <a:lnTo>
                        <a:pt x="154" y="5"/>
                      </a:lnTo>
                      <a:lnTo>
                        <a:pt x="157" y="2"/>
                      </a:lnTo>
                      <a:lnTo>
                        <a:pt x="161" y="0"/>
                      </a:lnTo>
                      <a:lnTo>
                        <a:pt x="167" y="0"/>
                      </a:lnTo>
                      <a:lnTo>
                        <a:pt x="167" y="0"/>
                      </a:lnTo>
                      <a:lnTo>
                        <a:pt x="171" y="3"/>
                      </a:lnTo>
                      <a:lnTo>
                        <a:pt x="175" y="7"/>
                      </a:lnTo>
                      <a:lnTo>
                        <a:pt x="176" y="12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lnTo>
                        <a:pt x="175" y="1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3" name="Freeform 5">
                  <a:extLst>
                    <a:ext uri="{FF2B5EF4-FFF2-40B4-BE49-F238E27FC236}">
                      <a16:creationId xmlns:a16="http://schemas.microsoft.com/office/drawing/2014/main" id="{EBE96D3C-F43F-4521-A61B-40AD92226A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1448727">
                  <a:off x="1631951" y="3644900"/>
                  <a:ext cx="169026" cy="2623558"/>
                </a:xfrm>
                <a:custGeom>
                  <a:avLst/>
                  <a:gdLst/>
                  <a:ahLst/>
                  <a:cxnLst>
                    <a:cxn ang="0">
                      <a:pos x="53" y="517"/>
                    </a:cxn>
                    <a:cxn ang="0">
                      <a:pos x="69" y="664"/>
                    </a:cxn>
                    <a:cxn ang="0">
                      <a:pos x="74" y="774"/>
                    </a:cxn>
                    <a:cxn ang="0">
                      <a:pos x="73" y="849"/>
                    </a:cxn>
                    <a:cxn ang="0">
                      <a:pos x="64" y="923"/>
                    </a:cxn>
                    <a:cxn ang="0">
                      <a:pos x="54" y="960"/>
                    </a:cxn>
                    <a:cxn ang="0">
                      <a:pos x="37" y="1011"/>
                    </a:cxn>
                    <a:cxn ang="0">
                      <a:pos x="33" y="1063"/>
                    </a:cxn>
                    <a:cxn ang="0">
                      <a:pos x="36" y="1100"/>
                    </a:cxn>
                    <a:cxn ang="0">
                      <a:pos x="53" y="1209"/>
                    </a:cxn>
                    <a:cxn ang="0">
                      <a:pos x="56" y="1247"/>
                    </a:cxn>
                    <a:cxn ang="0">
                      <a:pos x="51" y="1284"/>
                    </a:cxn>
                    <a:cxn ang="0">
                      <a:pos x="43" y="1320"/>
                    </a:cxn>
                    <a:cxn ang="0">
                      <a:pos x="34" y="1392"/>
                    </a:cxn>
                    <a:cxn ang="0">
                      <a:pos x="30" y="1466"/>
                    </a:cxn>
                    <a:cxn ang="0">
                      <a:pos x="30" y="1576"/>
                    </a:cxn>
                    <a:cxn ang="0">
                      <a:pos x="32" y="1687"/>
                    </a:cxn>
                    <a:cxn ang="0">
                      <a:pos x="28" y="1908"/>
                    </a:cxn>
                    <a:cxn ang="0">
                      <a:pos x="21" y="2054"/>
                    </a:cxn>
                    <a:cxn ang="0">
                      <a:pos x="8" y="2201"/>
                    </a:cxn>
                    <a:cxn ang="0">
                      <a:pos x="4" y="2274"/>
                    </a:cxn>
                    <a:cxn ang="0">
                      <a:pos x="10" y="2329"/>
                    </a:cxn>
                    <a:cxn ang="0">
                      <a:pos x="20" y="2364"/>
                    </a:cxn>
                    <a:cxn ang="0">
                      <a:pos x="38" y="2417"/>
                    </a:cxn>
                    <a:cxn ang="0">
                      <a:pos x="52" y="2489"/>
                    </a:cxn>
                    <a:cxn ang="0">
                      <a:pos x="63" y="2562"/>
                    </a:cxn>
                    <a:cxn ang="0">
                      <a:pos x="82" y="2782"/>
                    </a:cxn>
                    <a:cxn ang="0">
                      <a:pos x="82" y="2782"/>
                    </a:cxn>
                    <a:cxn ang="0">
                      <a:pos x="60" y="2562"/>
                    </a:cxn>
                    <a:cxn ang="0">
                      <a:pos x="50" y="2489"/>
                    </a:cxn>
                    <a:cxn ang="0">
                      <a:pos x="34" y="2418"/>
                    </a:cxn>
                    <a:cxn ang="0">
                      <a:pos x="16" y="2366"/>
                    </a:cxn>
                    <a:cxn ang="0">
                      <a:pos x="6" y="2330"/>
                    </a:cxn>
                    <a:cxn ang="0">
                      <a:pos x="0" y="2274"/>
                    </a:cxn>
                    <a:cxn ang="0">
                      <a:pos x="2" y="2201"/>
                    </a:cxn>
                    <a:cxn ang="0">
                      <a:pos x="13" y="2054"/>
                    </a:cxn>
                    <a:cxn ang="0">
                      <a:pos x="20" y="1907"/>
                    </a:cxn>
                    <a:cxn ang="0">
                      <a:pos x="21" y="1687"/>
                    </a:cxn>
                    <a:cxn ang="0">
                      <a:pos x="19" y="1577"/>
                    </a:cxn>
                    <a:cxn ang="0">
                      <a:pos x="18" y="1466"/>
                    </a:cxn>
                    <a:cxn ang="0">
                      <a:pos x="21" y="1391"/>
                    </a:cxn>
                    <a:cxn ang="0">
                      <a:pos x="29" y="1318"/>
                    </a:cxn>
                    <a:cxn ang="0">
                      <a:pos x="38" y="1281"/>
                    </a:cxn>
                    <a:cxn ang="0">
                      <a:pos x="41" y="1247"/>
                    </a:cxn>
                    <a:cxn ang="0">
                      <a:pos x="32" y="1174"/>
                    </a:cxn>
                    <a:cxn ang="0">
                      <a:pos x="20" y="1102"/>
                    </a:cxn>
                    <a:cxn ang="0">
                      <a:pos x="17" y="1046"/>
                    </a:cxn>
                    <a:cxn ang="0">
                      <a:pos x="20" y="1008"/>
                    </a:cxn>
                    <a:cxn ang="0">
                      <a:pos x="28" y="980"/>
                    </a:cxn>
                    <a:cxn ang="0">
                      <a:pos x="38" y="953"/>
                    </a:cxn>
                    <a:cxn ang="0">
                      <a:pos x="51" y="902"/>
                    </a:cxn>
                    <a:cxn ang="0">
                      <a:pos x="57" y="812"/>
                    </a:cxn>
                    <a:cxn ang="0">
                      <a:pos x="54" y="739"/>
                    </a:cxn>
                    <a:cxn ang="0">
                      <a:pos x="42" y="592"/>
                    </a:cxn>
                    <a:cxn ang="0">
                      <a:pos x="32" y="516"/>
                    </a:cxn>
                    <a:cxn ang="0">
                      <a:pos x="161" y="4"/>
                    </a:cxn>
                    <a:cxn ang="0">
                      <a:pos x="174" y="0"/>
                    </a:cxn>
                    <a:cxn ang="0">
                      <a:pos x="182" y="6"/>
                    </a:cxn>
                    <a:cxn ang="0">
                      <a:pos x="184" y="16"/>
                    </a:cxn>
                  </a:cxnLst>
                  <a:rect l="0" t="0" r="r" b="b"/>
                  <a:pathLst>
                    <a:path w="184" h="2856">
                      <a:moveTo>
                        <a:pt x="183" y="16"/>
                      </a:moveTo>
                      <a:lnTo>
                        <a:pt x="53" y="521"/>
                      </a:lnTo>
                      <a:lnTo>
                        <a:pt x="53" y="517"/>
                      </a:lnTo>
                      <a:lnTo>
                        <a:pt x="53" y="517"/>
                      </a:lnTo>
                      <a:lnTo>
                        <a:pt x="62" y="590"/>
                      </a:lnTo>
                      <a:lnTo>
                        <a:pt x="69" y="664"/>
                      </a:lnTo>
                      <a:lnTo>
                        <a:pt x="72" y="701"/>
                      </a:lnTo>
                      <a:lnTo>
                        <a:pt x="73" y="738"/>
                      </a:lnTo>
                      <a:lnTo>
                        <a:pt x="74" y="774"/>
                      </a:lnTo>
                      <a:lnTo>
                        <a:pt x="74" y="812"/>
                      </a:lnTo>
                      <a:lnTo>
                        <a:pt x="74" y="812"/>
                      </a:lnTo>
                      <a:lnTo>
                        <a:pt x="73" y="849"/>
                      </a:lnTo>
                      <a:lnTo>
                        <a:pt x="71" y="887"/>
                      </a:lnTo>
                      <a:lnTo>
                        <a:pt x="68" y="904"/>
                      </a:lnTo>
                      <a:lnTo>
                        <a:pt x="64" y="923"/>
                      </a:lnTo>
                      <a:lnTo>
                        <a:pt x="60" y="942"/>
                      </a:lnTo>
                      <a:lnTo>
                        <a:pt x="54" y="960"/>
                      </a:lnTo>
                      <a:lnTo>
                        <a:pt x="54" y="960"/>
                      </a:lnTo>
                      <a:lnTo>
                        <a:pt x="47" y="977"/>
                      </a:lnTo>
                      <a:lnTo>
                        <a:pt x="40" y="993"/>
                      </a:lnTo>
                      <a:lnTo>
                        <a:pt x="37" y="1011"/>
                      </a:lnTo>
                      <a:lnTo>
                        <a:pt x="34" y="1028"/>
                      </a:lnTo>
                      <a:lnTo>
                        <a:pt x="33" y="1046"/>
                      </a:lnTo>
                      <a:lnTo>
                        <a:pt x="33" y="1063"/>
                      </a:lnTo>
                      <a:lnTo>
                        <a:pt x="34" y="1082"/>
                      </a:lnTo>
                      <a:lnTo>
                        <a:pt x="36" y="1100"/>
                      </a:lnTo>
                      <a:lnTo>
                        <a:pt x="36" y="1100"/>
                      </a:lnTo>
                      <a:lnTo>
                        <a:pt x="41" y="1136"/>
                      </a:lnTo>
                      <a:lnTo>
                        <a:pt x="48" y="1172"/>
                      </a:lnTo>
                      <a:lnTo>
                        <a:pt x="53" y="1209"/>
                      </a:lnTo>
                      <a:lnTo>
                        <a:pt x="54" y="1228"/>
                      </a:lnTo>
                      <a:lnTo>
                        <a:pt x="56" y="1247"/>
                      </a:lnTo>
                      <a:lnTo>
                        <a:pt x="56" y="1247"/>
                      </a:lnTo>
                      <a:lnTo>
                        <a:pt x="54" y="1266"/>
                      </a:lnTo>
                      <a:lnTo>
                        <a:pt x="53" y="1276"/>
                      </a:lnTo>
                      <a:lnTo>
                        <a:pt x="51" y="1284"/>
                      </a:lnTo>
                      <a:lnTo>
                        <a:pt x="51" y="1284"/>
                      </a:lnTo>
                      <a:lnTo>
                        <a:pt x="47" y="1302"/>
                      </a:lnTo>
                      <a:lnTo>
                        <a:pt x="43" y="1320"/>
                      </a:lnTo>
                      <a:lnTo>
                        <a:pt x="43" y="1320"/>
                      </a:lnTo>
                      <a:lnTo>
                        <a:pt x="38" y="1357"/>
                      </a:lnTo>
                      <a:lnTo>
                        <a:pt x="34" y="1392"/>
                      </a:lnTo>
                      <a:lnTo>
                        <a:pt x="34" y="1392"/>
                      </a:lnTo>
                      <a:lnTo>
                        <a:pt x="32" y="1429"/>
                      </a:lnTo>
                      <a:lnTo>
                        <a:pt x="30" y="1466"/>
                      </a:lnTo>
                      <a:lnTo>
                        <a:pt x="30" y="1539"/>
                      </a:lnTo>
                      <a:lnTo>
                        <a:pt x="30" y="1539"/>
                      </a:lnTo>
                      <a:lnTo>
                        <a:pt x="30" y="1576"/>
                      </a:lnTo>
                      <a:lnTo>
                        <a:pt x="31" y="1612"/>
                      </a:lnTo>
                      <a:lnTo>
                        <a:pt x="31" y="1612"/>
                      </a:lnTo>
                      <a:lnTo>
                        <a:pt x="32" y="1687"/>
                      </a:lnTo>
                      <a:lnTo>
                        <a:pt x="32" y="1687"/>
                      </a:lnTo>
                      <a:lnTo>
                        <a:pt x="30" y="1833"/>
                      </a:lnTo>
                      <a:lnTo>
                        <a:pt x="28" y="1908"/>
                      </a:lnTo>
                      <a:lnTo>
                        <a:pt x="26" y="1981"/>
                      </a:lnTo>
                      <a:lnTo>
                        <a:pt x="26" y="1981"/>
                      </a:lnTo>
                      <a:lnTo>
                        <a:pt x="21" y="2054"/>
                      </a:lnTo>
                      <a:lnTo>
                        <a:pt x="14" y="2128"/>
                      </a:lnTo>
                      <a:lnTo>
                        <a:pt x="14" y="2128"/>
                      </a:lnTo>
                      <a:lnTo>
                        <a:pt x="8" y="2201"/>
                      </a:lnTo>
                      <a:lnTo>
                        <a:pt x="6" y="2238"/>
                      </a:lnTo>
                      <a:lnTo>
                        <a:pt x="4" y="2274"/>
                      </a:lnTo>
                      <a:lnTo>
                        <a:pt x="4" y="2274"/>
                      </a:lnTo>
                      <a:lnTo>
                        <a:pt x="6" y="2293"/>
                      </a:lnTo>
                      <a:lnTo>
                        <a:pt x="7" y="2311"/>
                      </a:lnTo>
                      <a:lnTo>
                        <a:pt x="10" y="2329"/>
                      </a:lnTo>
                      <a:lnTo>
                        <a:pt x="14" y="2347"/>
                      </a:lnTo>
                      <a:lnTo>
                        <a:pt x="14" y="2347"/>
                      </a:lnTo>
                      <a:lnTo>
                        <a:pt x="20" y="2364"/>
                      </a:lnTo>
                      <a:lnTo>
                        <a:pt x="27" y="2381"/>
                      </a:lnTo>
                      <a:lnTo>
                        <a:pt x="33" y="2399"/>
                      </a:lnTo>
                      <a:lnTo>
                        <a:pt x="38" y="2417"/>
                      </a:lnTo>
                      <a:lnTo>
                        <a:pt x="38" y="2417"/>
                      </a:lnTo>
                      <a:lnTo>
                        <a:pt x="47" y="2452"/>
                      </a:lnTo>
                      <a:lnTo>
                        <a:pt x="52" y="2489"/>
                      </a:lnTo>
                      <a:lnTo>
                        <a:pt x="58" y="2526"/>
                      </a:lnTo>
                      <a:lnTo>
                        <a:pt x="63" y="2562"/>
                      </a:lnTo>
                      <a:lnTo>
                        <a:pt x="63" y="2562"/>
                      </a:lnTo>
                      <a:lnTo>
                        <a:pt x="71" y="2634"/>
                      </a:lnTo>
                      <a:lnTo>
                        <a:pt x="78" y="2708"/>
                      </a:lnTo>
                      <a:lnTo>
                        <a:pt x="82" y="2782"/>
                      </a:lnTo>
                      <a:lnTo>
                        <a:pt x="87" y="2856"/>
                      </a:lnTo>
                      <a:lnTo>
                        <a:pt x="87" y="2856"/>
                      </a:lnTo>
                      <a:lnTo>
                        <a:pt x="82" y="2782"/>
                      </a:lnTo>
                      <a:lnTo>
                        <a:pt x="76" y="2709"/>
                      </a:lnTo>
                      <a:lnTo>
                        <a:pt x="69" y="2636"/>
                      </a:lnTo>
                      <a:lnTo>
                        <a:pt x="60" y="2562"/>
                      </a:lnTo>
                      <a:lnTo>
                        <a:pt x="60" y="2562"/>
                      </a:lnTo>
                      <a:lnTo>
                        <a:pt x="56" y="2526"/>
                      </a:lnTo>
                      <a:lnTo>
                        <a:pt x="50" y="2489"/>
                      </a:lnTo>
                      <a:lnTo>
                        <a:pt x="42" y="2453"/>
                      </a:lnTo>
                      <a:lnTo>
                        <a:pt x="34" y="2418"/>
                      </a:lnTo>
                      <a:lnTo>
                        <a:pt x="34" y="2418"/>
                      </a:lnTo>
                      <a:lnTo>
                        <a:pt x="29" y="2400"/>
                      </a:lnTo>
                      <a:lnTo>
                        <a:pt x="22" y="2383"/>
                      </a:lnTo>
                      <a:lnTo>
                        <a:pt x="16" y="2366"/>
                      </a:lnTo>
                      <a:lnTo>
                        <a:pt x="10" y="2348"/>
                      </a:lnTo>
                      <a:lnTo>
                        <a:pt x="10" y="2348"/>
                      </a:lnTo>
                      <a:lnTo>
                        <a:pt x="6" y="2330"/>
                      </a:lnTo>
                      <a:lnTo>
                        <a:pt x="2" y="2312"/>
                      </a:lnTo>
                      <a:lnTo>
                        <a:pt x="0" y="2293"/>
                      </a:lnTo>
                      <a:lnTo>
                        <a:pt x="0" y="2274"/>
                      </a:lnTo>
                      <a:lnTo>
                        <a:pt x="0" y="2274"/>
                      </a:lnTo>
                      <a:lnTo>
                        <a:pt x="0" y="2238"/>
                      </a:lnTo>
                      <a:lnTo>
                        <a:pt x="2" y="2201"/>
                      </a:lnTo>
                      <a:lnTo>
                        <a:pt x="9" y="2128"/>
                      </a:lnTo>
                      <a:lnTo>
                        <a:pt x="9" y="2128"/>
                      </a:lnTo>
                      <a:lnTo>
                        <a:pt x="13" y="2054"/>
                      </a:lnTo>
                      <a:lnTo>
                        <a:pt x="18" y="1981"/>
                      </a:lnTo>
                      <a:lnTo>
                        <a:pt x="18" y="1981"/>
                      </a:lnTo>
                      <a:lnTo>
                        <a:pt x="20" y="1907"/>
                      </a:lnTo>
                      <a:lnTo>
                        <a:pt x="21" y="1833"/>
                      </a:lnTo>
                      <a:lnTo>
                        <a:pt x="21" y="1687"/>
                      </a:lnTo>
                      <a:lnTo>
                        <a:pt x="21" y="1687"/>
                      </a:lnTo>
                      <a:lnTo>
                        <a:pt x="20" y="1613"/>
                      </a:lnTo>
                      <a:lnTo>
                        <a:pt x="20" y="1613"/>
                      </a:lnTo>
                      <a:lnTo>
                        <a:pt x="19" y="1577"/>
                      </a:lnTo>
                      <a:lnTo>
                        <a:pt x="18" y="1539"/>
                      </a:lnTo>
                      <a:lnTo>
                        <a:pt x="18" y="1539"/>
                      </a:lnTo>
                      <a:lnTo>
                        <a:pt x="18" y="1466"/>
                      </a:lnTo>
                      <a:lnTo>
                        <a:pt x="19" y="1429"/>
                      </a:lnTo>
                      <a:lnTo>
                        <a:pt x="21" y="1391"/>
                      </a:lnTo>
                      <a:lnTo>
                        <a:pt x="21" y="1391"/>
                      </a:lnTo>
                      <a:lnTo>
                        <a:pt x="24" y="1354"/>
                      </a:lnTo>
                      <a:lnTo>
                        <a:pt x="29" y="1318"/>
                      </a:lnTo>
                      <a:lnTo>
                        <a:pt x="29" y="1318"/>
                      </a:lnTo>
                      <a:lnTo>
                        <a:pt x="33" y="1299"/>
                      </a:lnTo>
                      <a:lnTo>
                        <a:pt x="38" y="1281"/>
                      </a:lnTo>
                      <a:lnTo>
                        <a:pt x="38" y="1281"/>
                      </a:lnTo>
                      <a:lnTo>
                        <a:pt x="40" y="1264"/>
                      </a:lnTo>
                      <a:lnTo>
                        <a:pt x="41" y="1247"/>
                      </a:lnTo>
                      <a:lnTo>
                        <a:pt x="41" y="1247"/>
                      </a:lnTo>
                      <a:lnTo>
                        <a:pt x="40" y="1229"/>
                      </a:lnTo>
                      <a:lnTo>
                        <a:pt x="38" y="1211"/>
                      </a:lnTo>
                      <a:lnTo>
                        <a:pt x="32" y="1174"/>
                      </a:lnTo>
                      <a:lnTo>
                        <a:pt x="26" y="1139"/>
                      </a:lnTo>
                      <a:lnTo>
                        <a:pt x="20" y="1102"/>
                      </a:lnTo>
                      <a:lnTo>
                        <a:pt x="20" y="1102"/>
                      </a:lnTo>
                      <a:lnTo>
                        <a:pt x="18" y="1083"/>
                      </a:lnTo>
                      <a:lnTo>
                        <a:pt x="17" y="1064"/>
                      </a:lnTo>
                      <a:lnTo>
                        <a:pt x="17" y="1046"/>
                      </a:lnTo>
                      <a:lnTo>
                        <a:pt x="18" y="1027"/>
                      </a:lnTo>
                      <a:lnTo>
                        <a:pt x="18" y="1027"/>
                      </a:lnTo>
                      <a:lnTo>
                        <a:pt x="20" y="1008"/>
                      </a:lnTo>
                      <a:lnTo>
                        <a:pt x="24" y="989"/>
                      </a:lnTo>
                      <a:lnTo>
                        <a:pt x="24" y="989"/>
                      </a:lnTo>
                      <a:lnTo>
                        <a:pt x="28" y="980"/>
                      </a:lnTo>
                      <a:lnTo>
                        <a:pt x="31" y="970"/>
                      </a:lnTo>
                      <a:lnTo>
                        <a:pt x="38" y="953"/>
                      </a:lnTo>
                      <a:lnTo>
                        <a:pt x="38" y="953"/>
                      </a:lnTo>
                      <a:lnTo>
                        <a:pt x="43" y="937"/>
                      </a:lnTo>
                      <a:lnTo>
                        <a:pt x="48" y="920"/>
                      </a:lnTo>
                      <a:lnTo>
                        <a:pt x="51" y="902"/>
                      </a:lnTo>
                      <a:lnTo>
                        <a:pt x="53" y="884"/>
                      </a:lnTo>
                      <a:lnTo>
                        <a:pt x="56" y="848"/>
                      </a:lnTo>
                      <a:lnTo>
                        <a:pt x="57" y="812"/>
                      </a:lnTo>
                      <a:lnTo>
                        <a:pt x="57" y="812"/>
                      </a:lnTo>
                      <a:lnTo>
                        <a:pt x="56" y="776"/>
                      </a:lnTo>
                      <a:lnTo>
                        <a:pt x="54" y="739"/>
                      </a:lnTo>
                      <a:lnTo>
                        <a:pt x="52" y="702"/>
                      </a:lnTo>
                      <a:lnTo>
                        <a:pt x="50" y="666"/>
                      </a:lnTo>
                      <a:lnTo>
                        <a:pt x="42" y="592"/>
                      </a:lnTo>
                      <a:lnTo>
                        <a:pt x="32" y="520"/>
                      </a:lnTo>
                      <a:lnTo>
                        <a:pt x="32" y="518"/>
                      </a:lnTo>
                      <a:lnTo>
                        <a:pt x="32" y="516"/>
                      </a:lnTo>
                      <a:lnTo>
                        <a:pt x="159" y="9"/>
                      </a:lnTo>
                      <a:lnTo>
                        <a:pt x="159" y="9"/>
                      </a:lnTo>
                      <a:lnTo>
                        <a:pt x="161" y="4"/>
                      </a:lnTo>
                      <a:lnTo>
                        <a:pt x="164" y="1"/>
                      </a:lnTo>
                      <a:lnTo>
                        <a:pt x="169" y="0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179" y="2"/>
                      </a:lnTo>
                      <a:lnTo>
                        <a:pt x="182" y="6"/>
                      </a:lnTo>
                      <a:lnTo>
                        <a:pt x="184" y="10"/>
                      </a:lnTo>
                      <a:lnTo>
                        <a:pt x="184" y="16"/>
                      </a:lnTo>
                      <a:lnTo>
                        <a:pt x="184" y="16"/>
                      </a:lnTo>
                      <a:lnTo>
                        <a:pt x="183" y="16"/>
                      </a:lnTo>
                      <a:lnTo>
                        <a:pt x="183" y="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4" name="Freeform 7">
                  <a:extLst>
                    <a:ext uri="{FF2B5EF4-FFF2-40B4-BE49-F238E27FC236}">
                      <a16:creationId xmlns:a16="http://schemas.microsoft.com/office/drawing/2014/main" id="{44F1FBAA-70AD-4A3B-AF74-9DE25557F5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1316019" flipH="1">
                  <a:off x="1640185" y="3650015"/>
                  <a:ext cx="268985" cy="2560804"/>
                </a:xfrm>
                <a:custGeom>
                  <a:avLst/>
                  <a:gdLst/>
                  <a:ahLst/>
                  <a:cxnLst>
                    <a:cxn ang="0">
                      <a:pos x="105" y="161"/>
                    </a:cxn>
                    <a:cxn ang="0">
                      <a:pos x="107" y="164"/>
                    </a:cxn>
                    <a:cxn ang="0">
                      <a:pos x="184" y="518"/>
                    </a:cxn>
                    <a:cxn ang="0">
                      <a:pos x="183" y="1119"/>
                    </a:cxn>
                    <a:cxn ang="0">
                      <a:pos x="300" y="1431"/>
                    </a:cxn>
                    <a:cxn ang="0">
                      <a:pos x="300" y="1433"/>
                    </a:cxn>
                    <a:cxn ang="0">
                      <a:pos x="352" y="1890"/>
                    </a:cxn>
                    <a:cxn ang="0">
                      <a:pos x="351" y="2256"/>
                    </a:cxn>
                    <a:cxn ang="0">
                      <a:pos x="394" y="2456"/>
                    </a:cxn>
                    <a:cxn ang="0">
                      <a:pos x="394" y="2458"/>
                    </a:cxn>
                    <a:cxn ang="0">
                      <a:pos x="349" y="2733"/>
                    </a:cxn>
                    <a:cxn ang="0">
                      <a:pos x="351" y="3132"/>
                    </a:cxn>
                    <a:cxn ang="0">
                      <a:pos x="391" y="3474"/>
                    </a:cxn>
                    <a:cxn ang="0">
                      <a:pos x="346" y="3820"/>
                    </a:cxn>
                    <a:cxn ang="0">
                      <a:pos x="389" y="3474"/>
                    </a:cxn>
                    <a:cxn ang="0">
                      <a:pos x="346" y="3132"/>
                    </a:cxn>
                    <a:cxn ang="0">
                      <a:pos x="342" y="2733"/>
                    </a:cxn>
                    <a:cxn ang="0">
                      <a:pos x="342" y="2732"/>
                    </a:cxn>
                    <a:cxn ang="0">
                      <a:pos x="386" y="2458"/>
                    </a:cxn>
                    <a:cxn ang="0">
                      <a:pos x="340" y="2256"/>
                    </a:cxn>
                    <a:cxn ang="0">
                      <a:pos x="339" y="1891"/>
                    </a:cxn>
                    <a:cxn ang="0">
                      <a:pos x="284" y="1434"/>
                    </a:cxn>
                    <a:cxn ang="0">
                      <a:pos x="165" y="1122"/>
                    </a:cxn>
                    <a:cxn ang="0">
                      <a:pos x="164" y="1119"/>
                    </a:cxn>
                    <a:cxn ang="0">
                      <a:pos x="163" y="521"/>
                    </a:cxn>
                    <a:cxn ang="0">
                      <a:pos x="83" y="172"/>
                    </a:cxn>
                    <a:cxn ang="0">
                      <a:pos x="1" y="19"/>
                    </a:cxn>
                    <a:cxn ang="0">
                      <a:pos x="0" y="9"/>
                    </a:cxn>
                    <a:cxn ang="0">
                      <a:pos x="7" y="1"/>
                    </a:cxn>
                    <a:cxn ang="0">
                      <a:pos x="11" y="0"/>
                    </a:cxn>
                    <a:cxn ang="0">
                      <a:pos x="21" y="2"/>
                    </a:cxn>
                    <a:cxn ang="0">
                      <a:pos x="24" y="7"/>
                    </a:cxn>
                  </a:cxnLst>
                  <a:rect l="0" t="0" r="r" b="b"/>
                  <a:pathLst>
                    <a:path w="394" h="3820">
                      <a:moveTo>
                        <a:pt x="24" y="7"/>
                      </a:moveTo>
                      <a:lnTo>
                        <a:pt x="105" y="161"/>
                      </a:lnTo>
                      <a:lnTo>
                        <a:pt x="105" y="162"/>
                      </a:lnTo>
                      <a:lnTo>
                        <a:pt x="107" y="164"/>
                      </a:lnTo>
                      <a:lnTo>
                        <a:pt x="184" y="516"/>
                      </a:lnTo>
                      <a:lnTo>
                        <a:pt x="184" y="518"/>
                      </a:lnTo>
                      <a:lnTo>
                        <a:pt x="184" y="519"/>
                      </a:lnTo>
                      <a:lnTo>
                        <a:pt x="183" y="1119"/>
                      </a:lnTo>
                      <a:lnTo>
                        <a:pt x="182" y="1116"/>
                      </a:lnTo>
                      <a:lnTo>
                        <a:pt x="300" y="1431"/>
                      </a:lnTo>
                      <a:lnTo>
                        <a:pt x="300" y="1432"/>
                      </a:lnTo>
                      <a:lnTo>
                        <a:pt x="300" y="1433"/>
                      </a:lnTo>
                      <a:lnTo>
                        <a:pt x="352" y="1890"/>
                      </a:lnTo>
                      <a:lnTo>
                        <a:pt x="352" y="1890"/>
                      </a:lnTo>
                      <a:lnTo>
                        <a:pt x="352" y="1891"/>
                      </a:lnTo>
                      <a:lnTo>
                        <a:pt x="351" y="2256"/>
                      </a:lnTo>
                      <a:lnTo>
                        <a:pt x="350" y="2254"/>
                      </a:lnTo>
                      <a:lnTo>
                        <a:pt x="394" y="2456"/>
                      </a:lnTo>
                      <a:lnTo>
                        <a:pt x="394" y="2457"/>
                      </a:lnTo>
                      <a:lnTo>
                        <a:pt x="394" y="2458"/>
                      </a:lnTo>
                      <a:lnTo>
                        <a:pt x="349" y="2733"/>
                      </a:lnTo>
                      <a:lnTo>
                        <a:pt x="349" y="2733"/>
                      </a:lnTo>
                      <a:lnTo>
                        <a:pt x="351" y="3132"/>
                      </a:lnTo>
                      <a:lnTo>
                        <a:pt x="351" y="3132"/>
                      </a:lnTo>
                      <a:lnTo>
                        <a:pt x="391" y="3474"/>
                      </a:lnTo>
                      <a:lnTo>
                        <a:pt x="391" y="3474"/>
                      </a:lnTo>
                      <a:lnTo>
                        <a:pt x="391" y="3474"/>
                      </a:lnTo>
                      <a:lnTo>
                        <a:pt x="346" y="3820"/>
                      </a:lnTo>
                      <a:lnTo>
                        <a:pt x="389" y="3474"/>
                      </a:lnTo>
                      <a:lnTo>
                        <a:pt x="389" y="3474"/>
                      </a:lnTo>
                      <a:lnTo>
                        <a:pt x="346" y="3132"/>
                      </a:lnTo>
                      <a:lnTo>
                        <a:pt x="346" y="3132"/>
                      </a:lnTo>
                      <a:lnTo>
                        <a:pt x="346" y="3132"/>
                      </a:lnTo>
                      <a:lnTo>
                        <a:pt x="342" y="2733"/>
                      </a:lnTo>
                      <a:lnTo>
                        <a:pt x="342" y="2733"/>
                      </a:lnTo>
                      <a:lnTo>
                        <a:pt x="342" y="2732"/>
                      </a:lnTo>
                      <a:lnTo>
                        <a:pt x="386" y="2456"/>
                      </a:lnTo>
                      <a:lnTo>
                        <a:pt x="386" y="2458"/>
                      </a:lnTo>
                      <a:lnTo>
                        <a:pt x="340" y="2257"/>
                      </a:lnTo>
                      <a:lnTo>
                        <a:pt x="340" y="2256"/>
                      </a:lnTo>
                      <a:lnTo>
                        <a:pt x="340" y="2256"/>
                      </a:lnTo>
                      <a:lnTo>
                        <a:pt x="339" y="1891"/>
                      </a:lnTo>
                      <a:lnTo>
                        <a:pt x="339" y="1891"/>
                      </a:lnTo>
                      <a:lnTo>
                        <a:pt x="284" y="1434"/>
                      </a:lnTo>
                      <a:lnTo>
                        <a:pt x="286" y="1437"/>
                      </a:lnTo>
                      <a:lnTo>
                        <a:pt x="165" y="1122"/>
                      </a:lnTo>
                      <a:lnTo>
                        <a:pt x="164" y="1120"/>
                      </a:lnTo>
                      <a:lnTo>
                        <a:pt x="164" y="1119"/>
                      </a:lnTo>
                      <a:lnTo>
                        <a:pt x="162" y="519"/>
                      </a:lnTo>
                      <a:lnTo>
                        <a:pt x="163" y="521"/>
                      </a:lnTo>
                      <a:lnTo>
                        <a:pt x="82" y="170"/>
                      </a:lnTo>
                      <a:lnTo>
                        <a:pt x="83" y="172"/>
                      </a:lnTo>
                      <a:lnTo>
                        <a:pt x="1" y="19"/>
                      </a:lnTo>
                      <a:lnTo>
                        <a:pt x="1" y="19"/>
                      </a:lnTo>
                      <a:lnTo>
                        <a:pt x="0" y="13"/>
                      </a:lnTo>
                      <a:lnTo>
                        <a:pt x="0" y="9"/>
                      </a:lnTo>
                      <a:lnTo>
                        <a:pt x="3" y="4"/>
                      </a:lnTo>
                      <a:lnTo>
                        <a:pt x="7" y="1"/>
                      </a:lnTo>
                      <a:lnTo>
                        <a:pt x="7" y="1"/>
                      </a:lnTo>
                      <a:lnTo>
                        <a:pt x="11" y="0"/>
                      </a:lnTo>
                      <a:lnTo>
                        <a:pt x="17" y="0"/>
                      </a:lnTo>
                      <a:lnTo>
                        <a:pt x="21" y="2"/>
                      </a:lnTo>
                      <a:lnTo>
                        <a:pt x="24" y="7"/>
                      </a:lnTo>
                      <a:lnTo>
                        <a:pt x="24" y="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B39375"/>
                    </a:gs>
                    <a:gs pos="100000">
                      <a:srgbClr val="3E3619"/>
                    </a:gs>
                  </a:gsLst>
                  <a:lin ang="6240000" scaled="0"/>
                  <a:tileRect/>
                </a:gradFill>
                <a:ln w="9525">
                  <a:noFill/>
                  <a:round/>
                  <a:headEnd/>
                  <a:tailEnd/>
                </a:ln>
                <a:effectLst>
                  <a:innerShdw blurRad="63500" dist="50800" dir="60000">
                    <a:srgbClr val="000000">
                      <a:alpha val="38000"/>
                    </a:srgb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71" name="Freeform 9">
                <a:extLst>
                  <a:ext uri="{FF2B5EF4-FFF2-40B4-BE49-F238E27FC236}">
                    <a16:creationId xmlns:a16="http://schemas.microsoft.com/office/drawing/2014/main" id="{4FE6ECAA-A01A-4181-9221-F754C37B0B37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992">
                <a:off x="7445485" y="5367856"/>
                <a:ext cx="359118" cy="166619"/>
              </a:xfrm>
              <a:custGeom>
                <a:avLst/>
                <a:gdLst/>
                <a:ahLst/>
                <a:cxnLst>
                  <a:cxn ang="0">
                    <a:pos x="125" y="78"/>
                  </a:cxn>
                  <a:cxn ang="0">
                    <a:pos x="70" y="141"/>
                  </a:cxn>
                  <a:cxn ang="0">
                    <a:pos x="29" y="176"/>
                  </a:cxn>
                  <a:cxn ang="0">
                    <a:pos x="15" y="181"/>
                  </a:cxn>
                  <a:cxn ang="0">
                    <a:pos x="3" y="189"/>
                  </a:cxn>
                  <a:cxn ang="0">
                    <a:pos x="0" y="194"/>
                  </a:cxn>
                  <a:cxn ang="0">
                    <a:pos x="1" y="200"/>
                  </a:cxn>
                  <a:cxn ang="0">
                    <a:pos x="8" y="207"/>
                  </a:cxn>
                  <a:cxn ang="0">
                    <a:pos x="70" y="250"/>
                  </a:cxn>
                  <a:cxn ang="0">
                    <a:pos x="74" y="249"/>
                  </a:cxn>
                  <a:cxn ang="0">
                    <a:pos x="102" y="249"/>
                  </a:cxn>
                  <a:cxn ang="0">
                    <a:pos x="125" y="252"/>
                  </a:cxn>
                  <a:cxn ang="0">
                    <a:pos x="138" y="253"/>
                  </a:cxn>
                  <a:cxn ang="0">
                    <a:pos x="154" y="252"/>
                  </a:cxn>
                  <a:cxn ang="0">
                    <a:pos x="168" y="248"/>
                  </a:cxn>
                  <a:cxn ang="0">
                    <a:pos x="184" y="249"/>
                  </a:cxn>
                  <a:cxn ang="0">
                    <a:pos x="195" y="252"/>
                  </a:cxn>
                  <a:cxn ang="0">
                    <a:pos x="208" y="256"/>
                  </a:cxn>
                  <a:cxn ang="0">
                    <a:pos x="218" y="254"/>
                  </a:cxn>
                  <a:cxn ang="0">
                    <a:pos x="233" y="249"/>
                  </a:cxn>
                  <a:cxn ang="0">
                    <a:pos x="244" y="244"/>
                  </a:cxn>
                  <a:cxn ang="0">
                    <a:pos x="251" y="246"/>
                  </a:cxn>
                  <a:cxn ang="0">
                    <a:pos x="260" y="250"/>
                  </a:cxn>
                  <a:cxn ang="0">
                    <a:pos x="265" y="254"/>
                  </a:cxn>
                  <a:cxn ang="0">
                    <a:pos x="280" y="264"/>
                  </a:cxn>
                  <a:cxn ang="0">
                    <a:pos x="284" y="263"/>
                  </a:cxn>
                  <a:cxn ang="0">
                    <a:pos x="293" y="258"/>
                  </a:cxn>
                  <a:cxn ang="0">
                    <a:pos x="307" y="253"/>
                  </a:cxn>
                  <a:cxn ang="0">
                    <a:pos x="322" y="252"/>
                  </a:cxn>
                  <a:cxn ang="0">
                    <a:pos x="331" y="253"/>
                  </a:cxn>
                  <a:cxn ang="0">
                    <a:pos x="364" y="254"/>
                  </a:cxn>
                  <a:cxn ang="0">
                    <a:pos x="382" y="249"/>
                  </a:cxn>
                  <a:cxn ang="0">
                    <a:pos x="390" y="242"/>
                  </a:cxn>
                  <a:cxn ang="0">
                    <a:pos x="486" y="227"/>
                  </a:cxn>
                  <a:cxn ang="0">
                    <a:pos x="494" y="222"/>
                  </a:cxn>
                  <a:cxn ang="0">
                    <a:pos x="542" y="193"/>
                  </a:cxn>
                  <a:cxn ang="0">
                    <a:pos x="566" y="176"/>
                  </a:cxn>
                  <a:cxn ang="0">
                    <a:pos x="568" y="173"/>
                  </a:cxn>
                  <a:cxn ang="0">
                    <a:pos x="569" y="168"/>
                  </a:cxn>
                  <a:cxn ang="0">
                    <a:pos x="563" y="159"/>
                  </a:cxn>
                  <a:cxn ang="0">
                    <a:pos x="548" y="146"/>
                  </a:cxn>
                  <a:cxn ang="0">
                    <a:pos x="512" y="126"/>
                  </a:cxn>
                  <a:cxn ang="0">
                    <a:pos x="463" y="102"/>
                  </a:cxn>
                  <a:cxn ang="0">
                    <a:pos x="370" y="71"/>
                  </a:cxn>
                  <a:cxn ang="0">
                    <a:pos x="293" y="36"/>
                  </a:cxn>
                  <a:cxn ang="0">
                    <a:pos x="289" y="20"/>
                  </a:cxn>
                  <a:cxn ang="0">
                    <a:pos x="281" y="8"/>
                  </a:cxn>
                  <a:cxn ang="0">
                    <a:pos x="273" y="2"/>
                  </a:cxn>
                  <a:cxn ang="0">
                    <a:pos x="262" y="0"/>
                  </a:cxn>
                  <a:cxn ang="0">
                    <a:pos x="249" y="3"/>
                  </a:cxn>
                  <a:cxn ang="0">
                    <a:pos x="241" y="8"/>
                  </a:cxn>
                  <a:cxn ang="0">
                    <a:pos x="195" y="36"/>
                  </a:cxn>
                </a:cxnLst>
                <a:rect l="0" t="0" r="r" b="b"/>
                <a:pathLst>
                  <a:path w="569" h="264">
                    <a:moveTo>
                      <a:pt x="195" y="36"/>
                    </a:moveTo>
                    <a:lnTo>
                      <a:pt x="125" y="78"/>
                    </a:lnTo>
                    <a:lnTo>
                      <a:pt x="125" y="78"/>
                    </a:lnTo>
                    <a:lnTo>
                      <a:pt x="70" y="141"/>
                    </a:lnTo>
                    <a:lnTo>
                      <a:pt x="29" y="176"/>
                    </a:lnTo>
                    <a:lnTo>
                      <a:pt x="29" y="176"/>
                    </a:lnTo>
                    <a:lnTo>
                      <a:pt x="22" y="178"/>
                    </a:lnTo>
                    <a:lnTo>
                      <a:pt x="15" y="181"/>
                    </a:lnTo>
                    <a:lnTo>
                      <a:pt x="9" y="184"/>
                    </a:lnTo>
                    <a:lnTo>
                      <a:pt x="3" y="189"/>
                    </a:lnTo>
                    <a:lnTo>
                      <a:pt x="1" y="191"/>
                    </a:lnTo>
                    <a:lnTo>
                      <a:pt x="0" y="194"/>
                    </a:lnTo>
                    <a:lnTo>
                      <a:pt x="0" y="197"/>
                    </a:lnTo>
                    <a:lnTo>
                      <a:pt x="1" y="200"/>
                    </a:lnTo>
                    <a:lnTo>
                      <a:pt x="3" y="203"/>
                    </a:lnTo>
                    <a:lnTo>
                      <a:pt x="8" y="207"/>
                    </a:lnTo>
                    <a:lnTo>
                      <a:pt x="8" y="207"/>
                    </a:lnTo>
                    <a:lnTo>
                      <a:pt x="70" y="250"/>
                    </a:lnTo>
                    <a:lnTo>
                      <a:pt x="70" y="250"/>
                    </a:lnTo>
                    <a:lnTo>
                      <a:pt x="74" y="249"/>
                    </a:lnTo>
                    <a:lnTo>
                      <a:pt x="85" y="249"/>
                    </a:lnTo>
                    <a:lnTo>
                      <a:pt x="102" y="249"/>
                    </a:lnTo>
                    <a:lnTo>
                      <a:pt x="113" y="250"/>
                    </a:lnTo>
                    <a:lnTo>
                      <a:pt x="125" y="252"/>
                    </a:lnTo>
                    <a:lnTo>
                      <a:pt x="125" y="252"/>
                    </a:lnTo>
                    <a:lnTo>
                      <a:pt x="138" y="253"/>
                    </a:lnTo>
                    <a:lnTo>
                      <a:pt x="147" y="253"/>
                    </a:lnTo>
                    <a:lnTo>
                      <a:pt x="154" y="252"/>
                    </a:lnTo>
                    <a:lnTo>
                      <a:pt x="161" y="250"/>
                    </a:lnTo>
                    <a:lnTo>
                      <a:pt x="168" y="248"/>
                    </a:lnTo>
                    <a:lnTo>
                      <a:pt x="174" y="248"/>
                    </a:lnTo>
                    <a:lnTo>
                      <a:pt x="184" y="249"/>
                    </a:lnTo>
                    <a:lnTo>
                      <a:pt x="195" y="252"/>
                    </a:lnTo>
                    <a:lnTo>
                      <a:pt x="195" y="252"/>
                    </a:lnTo>
                    <a:lnTo>
                      <a:pt x="202" y="254"/>
                    </a:lnTo>
                    <a:lnTo>
                      <a:pt x="208" y="256"/>
                    </a:lnTo>
                    <a:lnTo>
                      <a:pt x="212" y="256"/>
                    </a:lnTo>
                    <a:lnTo>
                      <a:pt x="218" y="254"/>
                    </a:lnTo>
                    <a:lnTo>
                      <a:pt x="225" y="252"/>
                    </a:lnTo>
                    <a:lnTo>
                      <a:pt x="233" y="249"/>
                    </a:lnTo>
                    <a:lnTo>
                      <a:pt x="240" y="246"/>
                    </a:lnTo>
                    <a:lnTo>
                      <a:pt x="244" y="244"/>
                    </a:lnTo>
                    <a:lnTo>
                      <a:pt x="248" y="244"/>
                    </a:lnTo>
                    <a:lnTo>
                      <a:pt x="251" y="246"/>
                    </a:lnTo>
                    <a:lnTo>
                      <a:pt x="255" y="247"/>
                    </a:lnTo>
                    <a:lnTo>
                      <a:pt x="260" y="250"/>
                    </a:lnTo>
                    <a:lnTo>
                      <a:pt x="265" y="254"/>
                    </a:lnTo>
                    <a:lnTo>
                      <a:pt x="265" y="254"/>
                    </a:lnTo>
                    <a:lnTo>
                      <a:pt x="274" y="261"/>
                    </a:lnTo>
                    <a:lnTo>
                      <a:pt x="280" y="264"/>
                    </a:lnTo>
                    <a:lnTo>
                      <a:pt x="282" y="264"/>
                    </a:lnTo>
                    <a:lnTo>
                      <a:pt x="284" y="263"/>
                    </a:lnTo>
                    <a:lnTo>
                      <a:pt x="288" y="261"/>
                    </a:lnTo>
                    <a:lnTo>
                      <a:pt x="293" y="258"/>
                    </a:lnTo>
                    <a:lnTo>
                      <a:pt x="301" y="254"/>
                    </a:lnTo>
                    <a:lnTo>
                      <a:pt x="307" y="253"/>
                    </a:lnTo>
                    <a:lnTo>
                      <a:pt x="313" y="252"/>
                    </a:lnTo>
                    <a:lnTo>
                      <a:pt x="322" y="252"/>
                    </a:lnTo>
                    <a:lnTo>
                      <a:pt x="331" y="253"/>
                    </a:lnTo>
                    <a:lnTo>
                      <a:pt x="331" y="253"/>
                    </a:lnTo>
                    <a:lnTo>
                      <a:pt x="350" y="254"/>
                    </a:lnTo>
                    <a:lnTo>
                      <a:pt x="364" y="254"/>
                    </a:lnTo>
                    <a:lnTo>
                      <a:pt x="374" y="252"/>
                    </a:lnTo>
                    <a:lnTo>
                      <a:pt x="382" y="249"/>
                    </a:lnTo>
                    <a:lnTo>
                      <a:pt x="387" y="246"/>
                    </a:lnTo>
                    <a:lnTo>
                      <a:pt x="390" y="242"/>
                    </a:lnTo>
                    <a:lnTo>
                      <a:pt x="391" y="239"/>
                    </a:lnTo>
                    <a:lnTo>
                      <a:pt x="486" y="227"/>
                    </a:lnTo>
                    <a:lnTo>
                      <a:pt x="486" y="227"/>
                    </a:lnTo>
                    <a:lnTo>
                      <a:pt x="494" y="222"/>
                    </a:lnTo>
                    <a:lnTo>
                      <a:pt x="516" y="210"/>
                    </a:lnTo>
                    <a:lnTo>
                      <a:pt x="542" y="193"/>
                    </a:lnTo>
                    <a:lnTo>
                      <a:pt x="554" y="184"/>
                    </a:lnTo>
                    <a:lnTo>
                      <a:pt x="566" y="176"/>
                    </a:lnTo>
                    <a:lnTo>
                      <a:pt x="566" y="176"/>
                    </a:lnTo>
                    <a:lnTo>
                      <a:pt x="568" y="173"/>
                    </a:lnTo>
                    <a:lnTo>
                      <a:pt x="569" y="171"/>
                    </a:lnTo>
                    <a:lnTo>
                      <a:pt x="569" y="168"/>
                    </a:lnTo>
                    <a:lnTo>
                      <a:pt x="568" y="166"/>
                    </a:lnTo>
                    <a:lnTo>
                      <a:pt x="563" y="159"/>
                    </a:lnTo>
                    <a:lnTo>
                      <a:pt x="557" y="153"/>
                    </a:lnTo>
                    <a:lnTo>
                      <a:pt x="548" y="146"/>
                    </a:lnTo>
                    <a:lnTo>
                      <a:pt x="538" y="139"/>
                    </a:lnTo>
                    <a:lnTo>
                      <a:pt x="512" y="126"/>
                    </a:lnTo>
                    <a:lnTo>
                      <a:pt x="487" y="112"/>
                    </a:lnTo>
                    <a:lnTo>
                      <a:pt x="463" y="102"/>
                    </a:lnTo>
                    <a:lnTo>
                      <a:pt x="440" y="92"/>
                    </a:lnTo>
                    <a:lnTo>
                      <a:pt x="370" y="71"/>
                    </a:lnTo>
                    <a:lnTo>
                      <a:pt x="293" y="36"/>
                    </a:lnTo>
                    <a:lnTo>
                      <a:pt x="293" y="36"/>
                    </a:lnTo>
                    <a:lnTo>
                      <a:pt x="291" y="28"/>
                    </a:lnTo>
                    <a:lnTo>
                      <a:pt x="289" y="20"/>
                    </a:lnTo>
                    <a:lnTo>
                      <a:pt x="284" y="11"/>
                    </a:lnTo>
                    <a:lnTo>
                      <a:pt x="281" y="8"/>
                    </a:lnTo>
                    <a:lnTo>
                      <a:pt x="278" y="4"/>
                    </a:lnTo>
                    <a:lnTo>
                      <a:pt x="273" y="2"/>
                    </a:lnTo>
                    <a:lnTo>
                      <a:pt x="269" y="1"/>
                    </a:lnTo>
                    <a:lnTo>
                      <a:pt x="262" y="0"/>
                    </a:lnTo>
                    <a:lnTo>
                      <a:pt x="257" y="1"/>
                    </a:lnTo>
                    <a:lnTo>
                      <a:pt x="249" y="3"/>
                    </a:lnTo>
                    <a:lnTo>
                      <a:pt x="241" y="8"/>
                    </a:lnTo>
                    <a:lnTo>
                      <a:pt x="241" y="8"/>
                    </a:lnTo>
                    <a:lnTo>
                      <a:pt x="195" y="36"/>
                    </a:lnTo>
                    <a:lnTo>
                      <a:pt x="195" y="36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B39375"/>
                  </a:gs>
                  <a:gs pos="100000">
                    <a:srgbClr val="3E3619"/>
                  </a:gs>
                </a:gsLst>
                <a:lin ang="6240000" scaled="0"/>
                <a:tileRect/>
              </a:gradFill>
              <a:ln w="9525">
                <a:noFill/>
                <a:round/>
                <a:headEnd/>
                <a:tailEnd/>
              </a:ln>
              <a:effectLst>
                <a:innerShdw blurRad="136525" dist="50800" dir="60000">
                  <a:srgbClr val="000000">
                    <a:alpha val="38000"/>
                  </a:srgb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6" name="Group 135">
              <a:extLst>
                <a:ext uri="{FF2B5EF4-FFF2-40B4-BE49-F238E27FC236}">
                  <a16:creationId xmlns:a16="http://schemas.microsoft.com/office/drawing/2014/main" id="{77841B9D-5BD1-4FEC-BE28-012818F776A3}"/>
                </a:ext>
              </a:extLst>
            </p:cNvPr>
            <p:cNvGrpSpPr/>
            <p:nvPr/>
          </p:nvGrpSpPr>
          <p:grpSpPr>
            <a:xfrm>
              <a:off x="6655453" y="685800"/>
              <a:ext cx="2488547" cy="4795026"/>
              <a:chOff x="4716638" y="589355"/>
              <a:chExt cx="2712862" cy="5227245"/>
            </a:xfrm>
          </p:grpSpPr>
          <p:sp>
            <p:nvSpPr>
              <p:cNvPr id="97" name="Freeform 10">
                <a:extLst>
                  <a:ext uri="{FF2B5EF4-FFF2-40B4-BE49-F238E27FC236}">
                    <a16:creationId xmlns:a16="http://schemas.microsoft.com/office/drawing/2014/main" id="{115A664F-021A-4844-92C6-AE8723B14C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4314" y="2133600"/>
                <a:ext cx="802042" cy="381000"/>
              </a:xfrm>
              <a:custGeom>
                <a:avLst/>
                <a:gdLst/>
                <a:ahLst/>
                <a:cxnLst>
                  <a:cxn ang="0">
                    <a:pos x="2450" y="1245"/>
                  </a:cxn>
                  <a:cxn ang="0">
                    <a:pos x="2176" y="1199"/>
                  </a:cxn>
                  <a:cxn ang="0">
                    <a:pos x="1995" y="1158"/>
                  </a:cxn>
                  <a:cxn ang="0">
                    <a:pos x="1816" y="1107"/>
                  </a:cxn>
                  <a:cxn ang="0">
                    <a:pos x="1639" y="1047"/>
                  </a:cxn>
                  <a:cxn ang="0">
                    <a:pos x="1509" y="993"/>
                  </a:cxn>
                  <a:cxn ang="0">
                    <a:pos x="1426" y="952"/>
                  </a:cxn>
                  <a:cxn ang="0">
                    <a:pos x="1303" y="880"/>
                  </a:cxn>
                  <a:cxn ang="0">
                    <a:pos x="1189" y="795"/>
                  </a:cxn>
                  <a:cxn ang="0">
                    <a:pos x="1119" y="729"/>
                  </a:cxn>
                  <a:cxn ang="0">
                    <a:pos x="1059" y="654"/>
                  </a:cxn>
                  <a:cxn ang="0">
                    <a:pos x="1032" y="613"/>
                  </a:cxn>
                  <a:cxn ang="0">
                    <a:pos x="998" y="551"/>
                  </a:cxn>
                  <a:cxn ang="0">
                    <a:pos x="964" y="496"/>
                  </a:cxn>
                  <a:cxn ang="0">
                    <a:pos x="913" y="425"/>
                  </a:cxn>
                  <a:cxn ang="0">
                    <a:pos x="823" y="330"/>
                  </a:cxn>
                  <a:cxn ang="0">
                    <a:pos x="718" y="247"/>
                  </a:cxn>
                  <a:cxn ang="0">
                    <a:pos x="643" y="199"/>
                  </a:cxn>
                  <a:cxn ang="0">
                    <a:pos x="523" y="137"/>
                  </a:cxn>
                  <a:cxn ang="0">
                    <a:pos x="397" y="86"/>
                  </a:cxn>
                  <a:cxn ang="0">
                    <a:pos x="313" y="59"/>
                  </a:cxn>
                  <a:cxn ang="0">
                    <a:pos x="180" y="27"/>
                  </a:cxn>
                  <a:cxn ang="0">
                    <a:pos x="46" y="4"/>
                  </a:cxn>
                  <a:cxn ang="0">
                    <a:pos x="46" y="1"/>
                  </a:cxn>
                  <a:cxn ang="0">
                    <a:pos x="183" y="15"/>
                  </a:cxn>
                  <a:cxn ang="0">
                    <a:pos x="317" y="39"/>
                  </a:cxn>
                  <a:cxn ang="0">
                    <a:pos x="406" y="62"/>
                  </a:cxn>
                  <a:cxn ang="0">
                    <a:pos x="537" y="106"/>
                  </a:cxn>
                  <a:cxn ang="0">
                    <a:pos x="663" y="161"/>
                  </a:cxn>
                  <a:cxn ang="0">
                    <a:pos x="745" y="206"/>
                  </a:cxn>
                  <a:cxn ang="0">
                    <a:pos x="859" y="287"/>
                  </a:cxn>
                  <a:cxn ang="0">
                    <a:pos x="962" y="383"/>
                  </a:cxn>
                  <a:cxn ang="0">
                    <a:pos x="1023" y="455"/>
                  </a:cxn>
                  <a:cxn ang="0">
                    <a:pos x="1063" y="514"/>
                  </a:cxn>
                  <a:cxn ang="0">
                    <a:pos x="1098" y="571"/>
                  </a:cxn>
                  <a:cxn ang="0">
                    <a:pos x="1152" y="636"/>
                  </a:cxn>
                  <a:cxn ang="0">
                    <a:pos x="1214" y="695"/>
                  </a:cxn>
                  <a:cxn ang="0">
                    <a:pos x="1320" y="770"/>
                  </a:cxn>
                  <a:cxn ang="0">
                    <a:pos x="1434" y="833"/>
                  </a:cxn>
                  <a:cxn ang="0">
                    <a:pos x="1515" y="869"/>
                  </a:cxn>
                  <a:cxn ang="0">
                    <a:pos x="1639" y="915"/>
                  </a:cxn>
                  <a:cxn ang="0">
                    <a:pos x="1851" y="976"/>
                  </a:cxn>
                  <a:cxn ang="0">
                    <a:pos x="2026" y="1013"/>
                  </a:cxn>
                  <a:cxn ang="0">
                    <a:pos x="2290" y="1052"/>
                  </a:cxn>
                  <a:cxn ang="0">
                    <a:pos x="2556" y="1074"/>
                  </a:cxn>
                  <a:cxn ang="0">
                    <a:pos x="2567" y="1075"/>
                  </a:cxn>
                  <a:cxn ang="0">
                    <a:pos x="2593" y="1082"/>
                  </a:cxn>
                  <a:cxn ang="0">
                    <a:pos x="2621" y="1103"/>
                  </a:cxn>
                  <a:cxn ang="0">
                    <a:pos x="2639" y="1133"/>
                  </a:cxn>
                  <a:cxn ang="0">
                    <a:pos x="2645" y="1160"/>
                  </a:cxn>
                  <a:cxn ang="0">
                    <a:pos x="2644" y="1178"/>
                  </a:cxn>
                  <a:cxn ang="0">
                    <a:pos x="2635" y="1204"/>
                  </a:cxn>
                  <a:cxn ang="0">
                    <a:pos x="2615" y="1232"/>
                  </a:cxn>
                  <a:cxn ang="0">
                    <a:pos x="2586" y="1250"/>
                  </a:cxn>
                  <a:cxn ang="0">
                    <a:pos x="2559" y="1256"/>
                  </a:cxn>
                  <a:cxn ang="0">
                    <a:pos x="2545" y="1256"/>
                  </a:cxn>
                </a:cxnLst>
                <a:rect l="0" t="0" r="r" b="b"/>
                <a:pathLst>
                  <a:path w="2645" h="1256">
                    <a:moveTo>
                      <a:pt x="2545" y="1256"/>
                    </a:moveTo>
                    <a:lnTo>
                      <a:pt x="2545" y="1256"/>
                    </a:lnTo>
                    <a:lnTo>
                      <a:pt x="2450" y="1245"/>
                    </a:lnTo>
                    <a:lnTo>
                      <a:pt x="2358" y="1232"/>
                    </a:lnTo>
                    <a:lnTo>
                      <a:pt x="2266" y="1216"/>
                    </a:lnTo>
                    <a:lnTo>
                      <a:pt x="2176" y="1199"/>
                    </a:lnTo>
                    <a:lnTo>
                      <a:pt x="2176" y="1199"/>
                    </a:lnTo>
                    <a:lnTo>
                      <a:pt x="2084" y="1180"/>
                    </a:lnTo>
                    <a:lnTo>
                      <a:pt x="1995" y="1158"/>
                    </a:lnTo>
                    <a:lnTo>
                      <a:pt x="1905" y="1134"/>
                    </a:lnTo>
                    <a:lnTo>
                      <a:pt x="1816" y="1107"/>
                    </a:lnTo>
                    <a:lnTo>
                      <a:pt x="1816" y="1107"/>
                    </a:lnTo>
                    <a:lnTo>
                      <a:pt x="1727" y="1079"/>
                    </a:lnTo>
                    <a:lnTo>
                      <a:pt x="1683" y="1064"/>
                    </a:lnTo>
                    <a:lnTo>
                      <a:pt x="1639" y="1047"/>
                    </a:lnTo>
                    <a:lnTo>
                      <a:pt x="1595" y="1030"/>
                    </a:lnTo>
                    <a:lnTo>
                      <a:pt x="1553" y="1011"/>
                    </a:lnTo>
                    <a:lnTo>
                      <a:pt x="1509" y="993"/>
                    </a:lnTo>
                    <a:lnTo>
                      <a:pt x="1467" y="973"/>
                    </a:lnTo>
                    <a:lnTo>
                      <a:pt x="1467" y="973"/>
                    </a:lnTo>
                    <a:lnTo>
                      <a:pt x="1426" y="952"/>
                    </a:lnTo>
                    <a:lnTo>
                      <a:pt x="1383" y="929"/>
                    </a:lnTo>
                    <a:lnTo>
                      <a:pt x="1344" y="905"/>
                    </a:lnTo>
                    <a:lnTo>
                      <a:pt x="1303" y="880"/>
                    </a:lnTo>
                    <a:lnTo>
                      <a:pt x="1263" y="853"/>
                    </a:lnTo>
                    <a:lnTo>
                      <a:pt x="1225" y="825"/>
                    </a:lnTo>
                    <a:lnTo>
                      <a:pt x="1189" y="795"/>
                    </a:lnTo>
                    <a:lnTo>
                      <a:pt x="1153" y="763"/>
                    </a:lnTo>
                    <a:lnTo>
                      <a:pt x="1153" y="763"/>
                    </a:lnTo>
                    <a:lnTo>
                      <a:pt x="1119" y="729"/>
                    </a:lnTo>
                    <a:lnTo>
                      <a:pt x="1087" y="692"/>
                    </a:lnTo>
                    <a:lnTo>
                      <a:pt x="1073" y="674"/>
                    </a:lnTo>
                    <a:lnTo>
                      <a:pt x="1059" y="654"/>
                    </a:lnTo>
                    <a:lnTo>
                      <a:pt x="1044" y="634"/>
                    </a:lnTo>
                    <a:lnTo>
                      <a:pt x="1032" y="613"/>
                    </a:lnTo>
                    <a:lnTo>
                      <a:pt x="1032" y="613"/>
                    </a:lnTo>
                    <a:lnTo>
                      <a:pt x="1019" y="592"/>
                    </a:lnTo>
                    <a:lnTo>
                      <a:pt x="1008" y="572"/>
                    </a:lnTo>
                    <a:lnTo>
                      <a:pt x="998" y="551"/>
                    </a:lnTo>
                    <a:lnTo>
                      <a:pt x="988" y="532"/>
                    </a:lnTo>
                    <a:lnTo>
                      <a:pt x="988" y="532"/>
                    </a:lnTo>
                    <a:lnTo>
                      <a:pt x="964" y="496"/>
                    </a:lnTo>
                    <a:lnTo>
                      <a:pt x="940" y="460"/>
                    </a:lnTo>
                    <a:lnTo>
                      <a:pt x="940" y="460"/>
                    </a:lnTo>
                    <a:lnTo>
                      <a:pt x="913" y="425"/>
                    </a:lnTo>
                    <a:lnTo>
                      <a:pt x="885" y="393"/>
                    </a:lnTo>
                    <a:lnTo>
                      <a:pt x="854" y="360"/>
                    </a:lnTo>
                    <a:lnTo>
                      <a:pt x="823" y="330"/>
                    </a:lnTo>
                    <a:lnTo>
                      <a:pt x="789" y="301"/>
                    </a:lnTo>
                    <a:lnTo>
                      <a:pt x="753" y="272"/>
                    </a:lnTo>
                    <a:lnTo>
                      <a:pt x="718" y="247"/>
                    </a:lnTo>
                    <a:lnTo>
                      <a:pt x="681" y="222"/>
                    </a:lnTo>
                    <a:lnTo>
                      <a:pt x="681" y="222"/>
                    </a:lnTo>
                    <a:lnTo>
                      <a:pt x="643" y="199"/>
                    </a:lnTo>
                    <a:lnTo>
                      <a:pt x="604" y="176"/>
                    </a:lnTo>
                    <a:lnTo>
                      <a:pt x="564" y="157"/>
                    </a:lnTo>
                    <a:lnTo>
                      <a:pt x="523" y="137"/>
                    </a:lnTo>
                    <a:lnTo>
                      <a:pt x="482" y="118"/>
                    </a:lnTo>
                    <a:lnTo>
                      <a:pt x="440" y="101"/>
                    </a:lnTo>
                    <a:lnTo>
                      <a:pt x="397" y="86"/>
                    </a:lnTo>
                    <a:lnTo>
                      <a:pt x="355" y="72"/>
                    </a:lnTo>
                    <a:lnTo>
                      <a:pt x="355" y="72"/>
                    </a:lnTo>
                    <a:lnTo>
                      <a:pt x="313" y="59"/>
                    </a:lnTo>
                    <a:lnTo>
                      <a:pt x="269" y="46"/>
                    </a:lnTo>
                    <a:lnTo>
                      <a:pt x="225" y="36"/>
                    </a:lnTo>
                    <a:lnTo>
                      <a:pt x="180" y="27"/>
                    </a:lnTo>
                    <a:lnTo>
                      <a:pt x="136" y="17"/>
                    </a:lnTo>
                    <a:lnTo>
                      <a:pt x="91" y="10"/>
                    </a:lnTo>
                    <a:lnTo>
                      <a:pt x="46" y="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6" y="1"/>
                    </a:lnTo>
                    <a:lnTo>
                      <a:pt x="92" y="4"/>
                    </a:lnTo>
                    <a:lnTo>
                      <a:pt x="137" y="8"/>
                    </a:lnTo>
                    <a:lnTo>
                      <a:pt x="183" y="15"/>
                    </a:lnTo>
                    <a:lnTo>
                      <a:pt x="228" y="22"/>
                    </a:lnTo>
                    <a:lnTo>
                      <a:pt x="272" y="31"/>
                    </a:lnTo>
                    <a:lnTo>
                      <a:pt x="317" y="39"/>
                    </a:lnTo>
                    <a:lnTo>
                      <a:pt x="362" y="51"/>
                    </a:lnTo>
                    <a:lnTo>
                      <a:pt x="362" y="51"/>
                    </a:lnTo>
                    <a:lnTo>
                      <a:pt x="406" y="62"/>
                    </a:lnTo>
                    <a:lnTo>
                      <a:pt x="450" y="75"/>
                    </a:lnTo>
                    <a:lnTo>
                      <a:pt x="493" y="90"/>
                    </a:lnTo>
                    <a:lnTo>
                      <a:pt x="537" y="106"/>
                    </a:lnTo>
                    <a:lnTo>
                      <a:pt x="580" y="123"/>
                    </a:lnTo>
                    <a:lnTo>
                      <a:pt x="622" y="141"/>
                    </a:lnTo>
                    <a:lnTo>
                      <a:pt x="663" y="161"/>
                    </a:lnTo>
                    <a:lnTo>
                      <a:pt x="704" y="183"/>
                    </a:lnTo>
                    <a:lnTo>
                      <a:pt x="704" y="183"/>
                    </a:lnTo>
                    <a:lnTo>
                      <a:pt x="745" y="206"/>
                    </a:lnTo>
                    <a:lnTo>
                      <a:pt x="783" y="231"/>
                    </a:lnTo>
                    <a:lnTo>
                      <a:pt x="821" y="258"/>
                    </a:lnTo>
                    <a:lnTo>
                      <a:pt x="859" y="287"/>
                    </a:lnTo>
                    <a:lnTo>
                      <a:pt x="895" y="316"/>
                    </a:lnTo>
                    <a:lnTo>
                      <a:pt x="929" y="349"/>
                    </a:lnTo>
                    <a:lnTo>
                      <a:pt x="962" y="383"/>
                    </a:lnTo>
                    <a:lnTo>
                      <a:pt x="994" y="418"/>
                    </a:lnTo>
                    <a:lnTo>
                      <a:pt x="994" y="418"/>
                    </a:lnTo>
                    <a:lnTo>
                      <a:pt x="1023" y="455"/>
                    </a:lnTo>
                    <a:lnTo>
                      <a:pt x="1050" y="494"/>
                    </a:lnTo>
                    <a:lnTo>
                      <a:pt x="1050" y="494"/>
                    </a:lnTo>
                    <a:lnTo>
                      <a:pt x="1063" y="514"/>
                    </a:lnTo>
                    <a:lnTo>
                      <a:pt x="1076" y="534"/>
                    </a:lnTo>
                    <a:lnTo>
                      <a:pt x="1087" y="552"/>
                    </a:lnTo>
                    <a:lnTo>
                      <a:pt x="1098" y="571"/>
                    </a:lnTo>
                    <a:lnTo>
                      <a:pt x="1098" y="571"/>
                    </a:lnTo>
                    <a:lnTo>
                      <a:pt x="1124" y="604"/>
                    </a:lnTo>
                    <a:lnTo>
                      <a:pt x="1152" y="636"/>
                    </a:lnTo>
                    <a:lnTo>
                      <a:pt x="1181" y="667"/>
                    </a:lnTo>
                    <a:lnTo>
                      <a:pt x="1214" y="695"/>
                    </a:lnTo>
                    <a:lnTo>
                      <a:pt x="1214" y="695"/>
                    </a:lnTo>
                    <a:lnTo>
                      <a:pt x="1248" y="722"/>
                    </a:lnTo>
                    <a:lnTo>
                      <a:pt x="1283" y="747"/>
                    </a:lnTo>
                    <a:lnTo>
                      <a:pt x="1320" y="770"/>
                    </a:lnTo>
                    <a:lnTo>
                      <a:pt x="1357" y="792"/>
                    </a:lnTo>
                    <a:lnTo>
                      <a:pt x="1395" y="814"/>
                    </a:lnTo>
                    <a:lnTo>
                      <a:pt x="1434" y="833"/>
                    </a:lnTo>
                    <a:lnTo>
                      <a:pt x="1474" y="852"/>
                    </a:lnTo>
                    <a:lnTo>
                      <a:pt x="1515" y="869"/>
                    </a:lnTo>
                    <a:lnTo>
                      <a:pt x="1515" y="869"/>
                    </a:lnTo>
                    <a:lnTo>
                      <a:pt x="1556" y="886"/>
                    </a:lnTo>
                    <a:lnTo>
                      <a:pt x="1597" y="901"/>
                    </a:lnTo>
                    <a:lnTo>
                      <a:pt x="1639" y="915"/>
                    </a:lnTo>
                    <a:lnTo>
                      <a:pt x="1680" y="929"/>
                    </a:lnTo>
                    <a:lnTo>
                      <a:pt x="1766" y="955"/>
                    </a:lnTo>
                    <a:lnTo>
                      <a:pt x="1851" y="976"/>
                    </a:lnTo>
                    <a:lnTo>
                      <a:pt x="1851" y="976"/>
                    </a:lnTo>
                    <a:lnTo>
                      <a:pt x="1939" y="996"/>
                    </a:lnTo>
                    <a:lnTo>
                      <a:pt x="2026" y="1013"/>
                    </a:lnTo>
                    <a:lnTo>
                      <a:pt x="2114" y="1028"/>
                    </a:lnTo>
                    <a:lnTo>
                      <a:pt x="2203" y="1041"/>
                    </a:lnTo>
                    <a:lnTo>
                      <a:pt x="2290" y="1052"/>
                    </a:lnTo>
                    <a:lnTo>
                      <a:pt x="2379" y="1062"/>
                    </a:lnTo>
                    <a:lnTo>
                      <a:pt x="2467" y="1069"/>
                    </a:lnTo>
                    <a:lnTo>
                      <a:pt x="2556" y="1074"/>
                    </a:lnTo>
                    <a:lnTo>
                      <a:pt x="2557" y="1074"/>
                    </a:lnTo>
                    <a:lnTo>
                      <a:pt x="2557" y="1074"/>
                    </a:lnTo>
                    <a:lnTo>
                      <a:pt x="2567" y="1075"/>
                    </a:lnTo>
                    <a:lnTo>
                      <a:pt x="2576" y="1076"/>
                    </a:lnTo>
                    <a:lnTo>
                      <a:pt x="2584" y="1079"/>
                    </a:lnTo>
                    <a:lnTo>
                      <a:pt x="2593" y="1082"/>
                    </a:lnTo>
                    <a:lnTo>
                      <a:pt x="2600" y="1086"/>
                    </a:lnTo>
                    <a:lnTo>
                      <a:pt x="2608" y="1092"/>
                    </a:lnTo>
                    <a:lnTo>
                      <a:pt x="2621" y="1103"/>
                    </a:lnTo>
                    <a:lnTo>
                      <a:pt x="2631" y="1117"/>
                    </a:lnTo>
                    <a:lnTo>
                      <a:pt x="2635" y="1124"/>
                    </a:lnTo>
                    <a:lnTo>
                      <a:pt x="2639" y="1133"/>
                    </a:lnTo>
                    <a:lnTo>
                      <a:pt x="2642" y="1141"/>
                    </a:lnTo>
                    <a:lnTo>
                      <a:pt x="2644" y="1150"/>
                    </a:lnTo>
                    <a:lnTo>
                      <a:pt x="2645" y="1160"/>
                    </a:lnTo>
                    <a:lnTo>
                      <a:pt x="2645" y="1170"/>
                    </a:lnTo>
                    <a:lnTo>
                      <a:pt x="2645" y="1170"/>
                    </a:lnTo>
                    <a:lnTo>
                      <a:pt x="2644" y="1178"/>
                    </a:lnTo>
                    <a:lnTo>
                      <a:pt x="2642" y="1187"/>
                    </a:lnTo>
                    <a:lnTo>
                      <a:pt x="2639" y="1196"/>
                    </a:lnTo>
                    <a:lnTo>
                      <a:pt x="2635" y="1204"/>
                    </a:lnTo>
                    <a:lnTo>
                      <a:pt x="2631" y="1212"/>
                    </a:lnTo>
                    <a:lnTo>
                      <a:pt x="2627" y="1219"/>
                    </a:lnTo>
                    <a:lnTo>
                      <a:pt x="2615" y="1232"/>
                    </a:lnTo>
                    <a:lnTo>
                      <a:pt x="2601" y="1243"/>
                    </a:lnTo>
                    <a:lnTo>
                      <a:pt x="2593" y="1247"/>
                    </a:lnTo>
                    <a:lnTo>
                      <a:pt x="2586" y="1250"/>
                    </a:lnTo>
                    <a:lnTo>
                      <a:pt x="2576" y="1253"/>
                    </a:lnTo>
                    <a:lnTo>
                      <a:pt x="2567" y="1254"/>
                    </a:lnTo>
                    <a:lnTo>
                      <a:pt x="2559" y="1256"/>
                    </a:lnTo>
                    <a:lnTo>
                      <a:pt x="2549" y="1256"/>
                    </a:lnTo>
                    <a:lnTo>
                      <a:pt x="2549" y="1256"/>
                    </a:lnTo>
                    <a:lnTo>
                      <a:pt x="2545" y="1256"/>
                    </a:lnTo>
                    <a:lnTo>
                      <a:pt x="2545" y="1256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5EBD63"/>
                  </a:gs>
                  <a:gs pos="65000">
                    <a:srgbClr val="447F31"/>
                  </a:gs>
                  <a:gs pos="100000">
                    <a:srgbClr val="23501F"/>
                  </a:gs>
                </a:gsLst>
                <a:lin ang="6240000" scaled="0"/>
                <a:tileRect/>
              </a:gradFill>
              <a:ln w="9525">
                <a:noFill/>
                <a:round/>
                <a:headEnd/>
                <a:tailEnd/>
              </a:ln>
              <a:effectLst>
                <a:innerShdw blurRad="63500" dist="50800" dir="60000">
                  <a:srgbClr val="000000">
                    <a:alpha val="38000"/>
                  </a:srgb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98" name="Group 165">
                <a:extLst>
                  <a:ext uri="{FF2B5EF4-FFF2-40B4-BE49-F238E27FC236}">
                    <a16:creationId xmlns:a16="http://schemas.microsoft.com/office/drawing/2014/main" id="{E28BC1A4-AE74-4BDF-B195-3405F07D38A9}"/>
                  </a:ext>
                </a:extLst>
              </p:cNvPr>
              <p:cNvGrpSpPr/>
              <p:nvPr/>
            </p:nvGrpSpPr>
            <p:grpSpPr>
              <a:xfrm rot="3502563">
                <a:off x="5059058" y="2714815"/>
                <a:ext cx="658980" cy="591697"/>
                <a:chOff x="971551" y="0"/>
                <a:chExt cx="7200902" cy="6818311"/>
              </a:xfrm>
            </p:grpSpPr>
            <p:sp>
              <p:nvSpPr>
                <p:cNvPr id="168" name="Freeform 5">
                  <a:extLst>
                    <a:ext uri="{FF2B5EF4-FFF2-40B4-BE49-F238E27FC236}">
                      <a16:creationId xmlns:a16="http://schemas.microsoft.com/office/drawing/2014/main" id="{B3544431-C168-497D-9349-4994E7DEF1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16587" y="96583"/>
                  <a:ext cx="6586540" cy="6713539"/>
                </a:xfrm>
                <a:custGeom>
                  <a:avLst/>
                  <a:gdLst/>
                  <a:ahLst/>
                  <a:cxnLst>
                    <a:cxn ang="0">
                      <a:pos x="4149" y="0"/>
                    </a:cxn>
                    <a:cxn ang="0">
                      <a:pos x="3889" y="307"/>
                    </a:cxn>
                    <a:cxn ang="0">
                      <a:pos x="3618" y="619"/>
                    </a:cxn>
                    <a:cxn ang="0">
                      <a:pos x="3336" y="934"/>
                    </a:cxn>
                    <a:cxn ang="0">
                      <a:pos x="3042" y="1252"/>
                    </a:cxn>
                    <a:cxn ang="0">
                      <a:pos x="2738" y="1571"/>
                    </a:cxn>
                    <a:cxn ang="0">
                      <a:pos x="2423" y="1891"/>
                    </a:cxn>
                    <a:cxn ang="0">
                      <a:pos x="2099" y="2212"/>
                    </a:cxn>
                    <a:cxn ang="0">
                      <a:pos x="1765" y="2534"/>
                    </a:cxn>
                    <a:cxn ang="0">
                      <a:pos x="858" y="3396"/>
                    </a:cxn>
                    <a:cxn ang="0">
                      <a:pos x="0" y="4204"/>
                    </a:cxn>
                    <a:cxn ang="0">
                      <a:pos x="2" y="4205"/>
                    </a:cxn>
                    <a:cxn ang="0">
                      <a:pos x="101" y="4213"/>
                    </a:cxn>
                    <a:cxn ang="0">
                      <a:pos x="292" y="4224"/>
                    </a:cxn>
                    <a:cxn ang="0">
                      <a:pos x="465" y="4229"/>
                    </a:cxn>
                    <a:cxn ang="0">
                      <a:pos x="669" y="4229"/>
                    </a:cxn>
                    <a:cxn ang="0">
                      <a:pos x="898" y="4221"/>
                    </a:cxn>
                    <a:cxn ang="0">
                      <a:pos x="1149" y="4205"/>
                    </a:cxn>
                    <a:cxn ang="0">
                      <a:pos x="1413" y="4177"/>
                    </a:cxn>
                    <a:cxn ang="0">
                      <a:pos x="1549" y="4158"/>
                    </a:cxn>
                    <a:cxn ang="0">
                      <a:pos x="1689" y="4135"/>
                    </a:cxn>
                    <a:cxn ang="0">
                      <a:pos x="1828" y="4108"/>
                    </a:cxn>
                    <a:cxn ang="0">
                      <a:pos x="1969" y="4078"/>
                    </a:cxn>
                    <a:cxn ang="0">
                      <a:pos x="2109" y="4041"/>
                    </a:cxn>
                    <a:cxn ang="0">
                      <a:pos x="2249" y="4000"/>
                    </a:cxn>
                    <a:cxn ang="0">
                      <a:pos x="2388" y="3954"/>
                    </a:cxn>
                    <a:cxn ang="0">
                      <a:pos x="2525" y="3902"/>
                    </a:cxn>
                    <a:cxn ang="0">
                      <a:pos x="2659" y="3844"/>
                    </a:cxn>
                    <a:cxn ang="0">
                      <a:pos x="2790" y="3781"/>
                    </a:cxn>
                    <a:cxn ang="0">
                      <a:pos x="2917" y="3710"/>
                    </a:cxn>
                    <a:cxn ang="0">
                      <a:pos x="3041" y="3634"/>
                    </a:cxn>
                    <a:cxn ang="0">
                      <a:pos x="3159" y="3551"/>
                    </a:cxn>
                    <a:cxn ang="0">
                      <a:pos x="3271" y="3460"/>
                    </a:cxn>
                    <a:cxn ang="0">
                      <a:pos x="3377" y="3361"/>
                    </a:cxn>
                    <a:cxn ang="0">
                      <a:pos x="3424" y="3312"/>
                    </a:cxn>
                    <a:cxn ang="0">
                      <a:pos x="3511" y="3211"/>
                    </a:cxn>
                    <a:cxn ang="0">
                      <a:pos x="3590" y="3106"/>
                    </a:cxn>
                    <a:cxn ang="0">
                      <a:pos x="3660" y="2999"/>
                    </a:cxn>
                    <a:cxn ang="0">
                      <a:pos x="3722" y="2888"/>
                    </a:cxn>
                    <a:cxn ang="0">
                      <a:pos x="3776" y="2775"/>
                    </a:cxn>
                    <a:cxn ang="0">
                      <a:pos x="3825" y="2659"/>
                    </a:cxn>
                    <a:cxn ang="0">
                      <a:pos x="3866" y="2541"/>
                    </a:cxn>
                    <a:cxn ang="0">
                      <a:pos x="3901" y="2421"/>
                    </a:cxn>
                    <a:cxn ang="0">
                      <a:pos x="3931" y="2301"/>
                    </a:cxn>
                    <a:cxn ang="0">
                      <a:pos x="3955" y="2180"/>
                    </a:cxn>
                    <a:cxn ang="0">
                      <a:pos x="3975" y="2057"/>
                    </a:cxn>
                    <a:cxn ang="0">
                      <a:pos x="3990" y="1935"/>
                    </a:cxn>
                    <a:cxn ang="0">
                      <a:pos x="4002" y="1813"/>
                    </a:cxn>
                    <a:cxn ang="0">
                      <a:pos x="4014" y="1631"/>
                    </a:cxn>
                    <a:cxn ang="0">
                      <a:pos x="4022" y="1391"/>
                    </a:cxn>
                    <a:cxn ang="0">
                      <a:pos x="4023" y="1045"/>
                    </a:cxn>
                    <a:cxn ang="0">
                      <a:pos x="4024" y="724"/>
                    </a:cxn>
                    <a:cxn ang="0">
                      <a:pos x="4030" y="528"/>
                    </a:cxn>
                    <a:cxn ang="0">
                      <a:pos x="4040" y="393"/>
                    </a:cxn>
                    <a:cxn ang="0">
                      <a:pos x="4051" y="308"/>
                    </a:cxn>
                    <a:cxn ang="0">
                      <a:pos x="4066" y="229"/>
                    </a:cxn>
                    <a:cxn ang="0">
                      <a:pos x="4083" y="156"/>
                    </a:cxn>
                    <a:cxn ang="0">
                      <a:pos x="4106" y="89"/>
                    </a:cxn>
                    <a:cxn ang="0">
                      <a:pos x="4133" y="27"/>
                    </a:cxn>
                    <a:cxn ang="0">
                      <a:pos x="4149" y="0"/>
                    </a:cxn>
                  </a:cxnLst>
                  <a:rect l="0" t="0" r="r" b="b"/>
                  <a:pathLst>
                    <a:path w="4149" h="4229">
                      <a:moveTo>
                        <a:pt x="4149" y="0"/>
                      </a:moveTo>
                      <a:lnTo>
                        <a:pt x="4149" y="0"/>
                      </a:lnTo>
                      <a:lnTo>
                        <a:pt x="4020" y="153"/>
                      </a:lnTo>
                      <a:lnTo>
                        <a:pt x="3889" y="307"/>
                      </a:lnTo>
                      <a:lnTo>
                        <a:pt x="3755" y="462"/>
                      </a:lnTo>
                      <a:lnTo>
                        <a:pt x="3618" y="619"/>
                      </a:lnTo>
                      <a:lnTo>
                        <a:pt x="3478" y="776"/>
                      </a:lnTo>
                      <a:lnTo>
                        <a:pt x="3336" y="934"/>
                      </a:lnTo>
                      <a:lnTo>
                        <a:pt x="3190" y="1092"/>
                      </a:lnTo>
                      <a:lnTo>
                        <a:pt x="3042" y="1252"/>
                      </a:lnTo>
                      <a:lnTo>
                        <a:pt x="2891" y="1411"/>
                      </a:lnTo>
                      <a:lnTo>
                        <a:pt x="2738" y="1571"/>
                      </a:lnTo>
                      <a:lnTo>
                        <a:pt x="2581" y="1731"/>
                      </a:lnTo>
                      <a:lnTo>
                        <a:pt x="2423" y="1891"/>
                      </a:lnTo>
                      <a:lnTo>
                        <a:pt x="2262" y="2052"/>
                      </a:lnTo>
                      <a:lnTo>
                        <a:pt x="2099" y="2212"/>
                      </a:lnTo>
                      <a:lnTo>
                        <a:pt x="1934" y="2373"/>
                      </a:lnTo>
                      <a:lnTo>
                        <a:pt x="1765" y="2534"/>
                      </a:lnTo>
                      <a:lnTo>
                        <a:pt x="1765" y="2534"/>
                      </a:lnTo>
                      <a:lnTo>
                        <a:pt x="858" y="3396"/>
                      </a:lnTo>
                      <a:lnTo>
                        <a:pt x="422" y="3808"/>
                      </a:lnTo>
                      <a:lnTo>
                        <a:pt x="0" y="4204"/>
                      </a:lnTo>
                      <a:lnTo>
                        <a:pt x="2" y="4205"/>
                      </a:lnTo>
                      <a:lnTo>
                        <a:pt x="2" y="4205"/>
                      </a:lnTo>
                      <a:lnTo>
                        <a:pt x="27" y="4208"/>
                      </a:lnTo>
                      <a:lnTo>
                        <a:pt x="101" y="4213"/>
                      </a:lnTo>
                      <a:lnTo>
                        <a:pt x="219" y="4221"/>
                      </a:lnTo>
                      <a:lnTo>
                        <a:pt x="292" y="4224"/>
                      </a:lnTo>
                      <a:lnTo>
                        <a:pt x="375" y="4226"/>
                      </a:lnTo>
                      <a:lnTo>
                        <a:pt x="465" y="4229"/>
                      </a:lnTo>
                      <a:lnTo>
                        <a:pt x="564" y="4229"/>
                      </a:lnTo>
                      <a:lnTo>
                        <a:pt x="669" y="4229"/>
                      </a:lnTo>
                      <a:lnTo>
                        <a:pt x="781" y="4226"/>
                      </a:lnTo>
                      <a:lnTo>
                        <a:pt x="898" y="4221"/>
                      </a:lnTo>
                      <a:lnTo>
                        <a:pt x="1021" y="4214"/>
                      </a:lnTo>
                      <a:lnTo>
                        <a:pt x="1149" y="4205"/>
                      </a:lnTo>
                      <a:lnTo>
                        <a:pt x="1279" y="4193"/>
                      </a:lnTo>
                      <a:lnTo>
                        <a:pt x="1413" y="4177"/>
                      </a:lnTo>
                      <a:lnTo>
                        <a:pt x="1481" y="4169"/>
                      </a:lnTo>
                      <a:lnTo>
                        <a:pt x="1549" y="4158"/>
                      </a:lnTo>
                      <a:lnTo>
                        <a:pt x="1619" y="4147"/>
                      </a:lnTo>
                      <a:lnTo>
                        <a:pt x="1689" y="4135"/>
                      </a:lnTo>
                      <a:lnTo>
                        <a:pt x="1758" y="4122"/>
                      </a:lnTo>
                      <a:lnTo>
                        <a:pt x="1828" y="4108"/>
                      </a:lnTo>
                      <a:lnTo>
                        <a:pt x="1899" y="4094"/>
                      </a:lnTo>
                      <a:lnTo>
                        <a:pt x="1969" y="4078"/>
                      </a:lnTo>
                      <a:lnTo>
                        <a:pt x="2040" y="4060"/>
                      </a:lnTo>
                      <a:lnTo>
                        <a:pt x="2109" y="4041"/>
                      </a:lnTo>
                      <a:lnTo>
                        <a:pt x="2179" y="4021"/>
                      </a:lnTo>
                      <a:lnTo>
                        <a:pt x="2249" y="4000"/>
                      </a:lnTo>
                      <a:lnTo>
                        <a:pt x="2318" y="3977"/>
                      </a:lnTo>
                      <a:lnTo>
                        <a:pt x="2388" y="3954"/>
                      </a:lnTo>
                      <a:lnTo>
                        <a:pt x="2457" y="3929"/>
                      </a:lnTo>
                      <a:lnTo>
                        <a:pt x="2525" y="3902"/>
                      </a:lnTo>
                      <a:lnTo>
                        <a:pt x="2592" y="3874"/>
                      </a:lnTo>
                      <a:lnTo>
                        <a:pt x="2659" y="3844"/>
                      </a:lnTo>
                      <a:lnTo>
                        <a:pt x="2726" y="3814"/>
                      </a:lnTo>
                      <a:lnTo>
                        <a:pt x="2790" y="3781"/>
                      </a:lnTo>
                      <a:lnTo>
                        <a:pt x="2855" y="3747"/>
                      </a:lnTo>
                      <a:lnTo>
                        <a:pt x="2917" y="3710"/>
                      </a:lnTo>
                      <a:lnTo>
                        <a:pt x="2980" y="3673"/>
                      </a:lnTo>
                      <a:lnTo>
                        <a:pt x="3041" y="3634"/>
                      </a:lnTo>
                      <a:lnTo>
                        <a:pt x="3100" y="3594"/>
                      </a:lnTo>
                      <a:lnTo>
                        <a:pt x="3159" y="3551"/>
                      </a:lnTo>
                      <a:lnTo>
                        <a:pt x="3215" y="3505"/>
                      </a:lnTo>
                      <a:lnTo>
                        <a:pt x="3271" y="3460"/>
                      </a:lnTo>
                      <a:lnTo>
                        <a:pt x="3325" y="3412"/>
                      </a:lnTo>
                      <a:lnTo>
                        <a:pt x="3377" y="3361"/>
                      </a:lnTo>
                      <a:lnTo>
                        <a:pt x="3377" y="3361"/>
                      </a:lnTo>
                      <a:lnTo>
                        <a:pt x="3424" y="3312"/>
                      </a:lnTo>
                      <a:lnTo>
                        <a:pt x="3468" y="3262"/>
                      </a:lnTo>
                      <a:lnTo>
                        <a:pt x="3511" y="3211"/>
                      </a:lnTo>
                      <a:lnTo>
                        <a:pt x="3551" y="3160"/>
                      </a:lnTo>
                      <a:lnTo>
                        <a:pt x="3590" y="3106"/>
                      </a:lnTo>
                      <a:lnTo>
                        <a:pt x="3626" y="3053"/>
                      </a:lnTo>
                      <a:lnTo>
                        <a:pt x="3660" y="2999"/>
                      </a:lnTo>
                      <a:lnTo>
                        <a:pt x="3692" y="2944"/>
                      </a:lnTo>
                      <a:lnTo>
                        <a:pt x="3722" y="2888"/>
                      </a:lnTo>
                      <a:lnTo>
                        <a:pt x="3751" y="2831"/>
                      </a:lnTo>
                      <a:lnTo>
                        <a:pt x="3776" y="2775"/>
                      </a:lnTo>
                      <a:lnTo>
                        <a:pt x="3802" y="2718"/>
                      </a:lnTo>
                      <a:lnTo>
                        <a:pt x="3825" y="2659"/>
                      </a:lnTo>
                      <a:lnTo>
                        <a:pt x="3846" y="2600"/>
                      </a:lnTo>
                      <a:lnTo>
                        <a:pt x="3866" y="2541"/>
                      </a:lnTo>
                      <a:lnTo>
                        <a:pt x="3884" y="2482"/>
                      </a:lnTo>
                      <a:lnTo>
                        <a:pt x="3901" y="2421"/>
                      </a:lnTo>
                      <a:lnTo>
                        <a:pt x="3916" y="2361"/>
                      </a:lnTo>
                      <a:lnTo>
                        <a:pt x="3931" y="2301"/>
                      </a:lnTo>
                      <a:lnTo>
                        <a:pt x="3943" y="2241"/>
                      </a:lnTo>
                      <a:lnTo>
                        <a:pt x="3955" y="2180"/>
                      </a:lnTo>
                      <a:lnTo>
                        <a:pt x="3965" y="2119"/>
                      </a:lnTo>
                      <a:lnTo>
                        <a:pt x="3975" y="2057"/>
                      </a:lnTo>
                      <a:lnTo>
                        <a:pt x="3983" y="1997"/>
                      </a:lnTo>
                      <a:lnTo>
                        <a:pt x="3990" y="1935"/>
                      </a:lnTo>
                      <a:lnTo>
                        <a:pt x="3996" y="1875"/>
                      </a:lnTo>
                      <a:lnTo>
                        <a:pt x="4002" y="1813"/>
                      </a:lnTo>
                      <a:lnTo>
                        <a:pt x="4007" y="1751"/>
                      </a:lnTo>
                      <a:lnTo>
                        <a:pt x="4014" y="1631"/>
                      </a:lnTo>
                      <a:lnTo>
                        <a:pt x="4019" y="1510"/>
                      </a:lnTo>
                      <a:lnTo>
                        <a:pt x="4022" y="1391"/>
                      </a:lnTo>
                      <a:lnTo>
                        <a:pt x="4023" y="1274"/>
                      </a:lnTo>
                      <a:lnTo>
                        <a:pt x="4023" y="1045"/>
                      </a:lnTo>
                      <a:lnTo>
                        <a:pt x="4023" y="828"/>
                      </a:lnTo>
                      <a:lnTo>
                        <a:pt x="4024" y="724"/>
                      </a:lnTo>
                      <a:lnTo>
                        <a:pt x="4026" y="625"/>
                      </a:lnTo>
                      <a:lnTo>
                        <a:pt x="4030" y="528"/>
                      </a:lnTo>
                      <a:lnTo>
                        <a:pt x="4036" y="437"/>
                      </a:lnTo>
                      <a:lnTo>
                        <a:pt x="4040" y="393"/>
                      </a:lnTo>
                      <a:lnTo>
                        <a:pt x="4046" y="350"/>
                      </a:lnTo>
                      <a:lnTo>
                        <a:pt x="4051" y="308"/>
                      </a:lnTo>
                      <a:lnTo>
                        <a:pt x="4058" y="268"/>
                      </a:lnTo>
                      <a:lnTo>
                        <a:pt x="4066" y="229"/>
                      </a:lnTo>
                      <a:lnTo>
                        <a:pt x="4074" y="192"/>
                      </a:lnTo>
                      <a:lnTo>
                        <a:pt x="4083" y="156"/>
                      </a:lnTo>
                      <a:lnTo>
                        <a:pt x="4094" y="121"/>
                      </a:lnTo>
                      <a:lnTo>
                        <a:pt x="4106" y="89"/>
                      </a:lnTo>
                      <a:lnTo>
                        <a:pt x="4119" y="58"/>
                      </a:lnTo>
                      <a:lnTo>
                        <a:pt x="4133" y="27"/>
                      </a:lnTo>
                      <a:lnTo>
                        <a:pt x="4149" y="0"/>
                      </a:lnTo>
                      <a:lnTo>
                        <a:pt x="414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9" name="Freeform 6">
                  <a:extLst>
                    <a:ext uri="{FF2B5EF4-FFF2-40B4-BE49-F238E27FC236}">
                      <a16:creationId xmlns:a16="http://schemas.microsoft.com/office/drawing/2014/main" id="{7C85CE24-A2ED-4CE2-81FB-CD8026B5CA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1551" y="0"/>
                  <a:ext cx="7200902" cy="6818311"/>
                </a:xfrm>
                <a:custGeom>
                  <a:avLst/>
                  <a:gdLst/>
                  <a:ahLst/>
                  <a:cxnLst>
                    <a:cxn ang="0">
                      <a:pos x="4481" y="66"/>
                    </a:cxn>
                    <a:cxn ang="0">
                      <a:pos x="4536" y="0"/>
                    </a:cxn>
                    <a:cxn ang="0">
                      <a:pos x="4482" y="36"/>
                    </a:cxn>
                    <a:cxn ang="0">
                      <a:pos x="4389" y="82"/>
                    </a:cxn>
                    <a:cxn ang="0">
                      <a:pos x="4279" y="115"/>
                    </a:cxn>
                    <a:cxn ang="0">
                      <a:pos x="4155" y="141"/>
                    </a:cxn>
                    <a:cxn ang="0">
                      <a:pos x="4020" y="159"/>
                    </a:cxn>
                    <a:cxn ang="0">
                      <a:pos x="3713" y="185"/>
                    </a:cxn>
                    <a:cxn ang="0">
                      <a:pos x="3243" y="213"/>
                    </a:cxn>
                    <a:cxn ang="0">
                      <a:pos x="2857" y="249"/>
                    </a:cxn>
                    <a:cxn ang="0">
                      <a:pos x="2655" y="279"/>
                    </a:cxn>
                    <a:cxn ang="0">
                      <a:pos x="2450" y="318"/>
                    </a:cxn>
                    <a:cxn ang="0">
                      <a:pos x="2241" y="367"/>
                    </a:cxn>
                    <a:cxn ang="0">
                      <a:pos x="2029" y="430"/>
                    </a:cxn>
                    <a:cxn ang="0">
                      <a:pos x="1817" y="508"/>
                    </a:cxn>
                    <a:cxn ang="0">
                      <a:pos x="1605" y="603"/>
                    </a:cxn>
                    <a:cxn ang="0">
                      <a:pos x="1395" y="717"/>
                    </a:cxn>
                    <a:cxn ang="0">
                      <a:pos x="1186" y="851"/>
                    </a:cxn>
                    <a:cxn ang="0">
                      <a:pos x="980" y="1008"/>
                    </a:cxn>
                    <a:cxn ang="0">
                      <a:pos x="777" y="1189"/>
                    </a:cxn>
                    <a:cxn ang="0">
                      <a:pos x="651" y="1319"/>
                    </a:cxn>
                    <a:cxn ang="0">
                      <a:pos x="488" y="1517"/>
                    </a:cxn>
                    <a:cxn ang="0">
                      <a:pos x="351" y="1716"/>
                    </a:cxn>
                    <a:cxn ang="0">
                      <a:pos x="241" y="1917"/>
                    </a:cxn>
                    <a:cxn ang="0">
                      <a:pos x="154" y="2120"/>
                    </a:cxn>
                    <a:cxn ang="0">
                      <a:pos x="88" y="2319"/>
                    </a:cxn>
                    <a:cxn ang="0">
                      <a:pos x="43" y="2516"/>
                    </a:cxn>
                    <a:cxn ang="0">
                      <a:pos x="15" y="2709"/>
                    </a:cxn>
                    <a:cxn ang="0">
                      <a:pos x="1" y="2897"/>
                    </a:cxn>
                    <a:cxn ang="0">
                      <a:pos x="3" y="3079"/>
                    </a:cxn>
                    <a:cxn ang="0">
                      <a:pos x="15" y="3253"/>
                    </a:cxn>
                    <a:cxn ang="0">
                      <a:pos x="36" y="3418"/>
                    </a:cxn>
                    <a:cxn ang="0">
                      <a:pos x="64" y="3572"/>
                    </a:cxn>
                    <a:cxn ang="0">
                      <a:pos x="111" y="3760"/>
                    </a:cxn>
                    <a:cxn ang="0">
                      <a:pos x="188" y="3997"/>
                    </a:cxn>
                    <a:cxn ang="0">
                      <a:pos x="257" y="4173"/>
                    </a:cxn>
                    <a:cxn ang="0">
                      <a:pos x="316" y="4295"/>
                    </a:cxn>
                    <a:cxn ang="0">
                      <a:pos x="1174" y="3487"/>
                    </a:cxn>
                    <a:cxn ang="0">
                      <a:pos x="2250" y="2464"/>
                    </a:cxn>
                    <a:cxn ang="0">
                      <a:pos x="2739" y="1982"/>
                    </a:cxn>
                    <a:cxn ang="0">
                      <a:pos x="3207" y="1502"/>
                    </a:cxn>
                    <a:cxn ang="0">
                      <a:pos x="3652" y="1025"/>
                    </a:cxn>
                    <a:cxn ang="0">
                      <a:pos x="4071" y="553"/>
                    </a:cxn>
                    <a:cxn ang="0">
                      <a:pos x="4465" y="91"/>
                    </a:cxn>
                  </a:cxnLst>
                  <a:rect l="0" t="0" r="r" b="b"/>
                  <a:pathLst>
                    <a:path w="4536" h="4295">
                      <a:moveTo>
                        <a:pt x="4465" y="91"/>
                      </a:moveTo>
                      <a:lnTo>
                        <a:pt x="4465" y="91"/>
                      </a:lnTo>
                      <a:lnTo>
                        <a:pt x="4481" y="66"/>
                      </a:lnTo>
                      <a:lnTo>
                        <a:pt x="4498" y="42"/>
                      </a:lnTo>
                      <a:lnTo>
                        <a:pt x="4517" y="20"/>
                      </a:lnTo>
                      <a:lnTo>
                        <a:pt x="4536" y="0"/>
                      </a:lnTo>
                      <a:lnTo>
                        <a:pt x="4536" y="0"/>
                      </a:lnTo>
                      <a:lnTo>
                        <a:pt x="4511" y="19"/>
                      </a:lnTo>
                      <a:lnTo>
                        <a:pt x="4482" y="36"/>
                      </a:lnTo>
                      <a:lnTo>
                        <a:pt x="4453" y="52"/>
                      </a:lnTo>
                      <a:lnTo>
                        <a:pt x="4422" y="67"/>
                      </a:lnTo>
                      <a:lnTo>
                        <a:pt x="4389" y="82"/>
                      </a:lnTo>
                      <a:lnTo>
                        <a:pt x="4354" y="94"/>
                      </a:lnTo>
                      <a:lnTo>
                        <a:pt x="4318" y="105"/>
                      </a:lnTo>
                      <a:lnTo>
                        <a:pt x="4279" y="115"/>
                      </a:lnTo>
                      <a:lnTo>
                        <a:pt x="4240" y="125"/>
                      </a:lnTo>
                      <a:lnTo>
                        <a:pt x="4198" y="133"/>
                      </a:lnTo>
                      <a:lnTo>
                        <a:pt x="4155" y="141"/>
                      </a:lnTo>
                      <a:lnTo>
                        <a:pt x="4113" y="147"/>
                      </a:lnTo>
                      <a:lnTo>
                        <a:pt x="4067" y="154"/>
                      </a:lnTo>
                      <a:lnTo>
                        <a:pt x="4020" y="159"/>
                      </a:lnTo>
                      <a:lnTo>
                        <a:pt x="3922" y="169"/>
                      </a:lnTo>
                      <a:lnTo>
                        <a:pt x="3820" y="177"/>
                      </a:lnTo>
                      <a:lnTo>
                        <a:pt x="3713" y="185"/>
                      </a:lnTo>
                      <a:lnTo>
                        <a:pt x="3485" y="197"/>
                      </a:lnTo>
                      <a:lnTo>
                        <a:pt x="3366" y="205"/>
                      </a:lnTo>
                      <a:lnTo>
                        <a:pt x="3243" y="213"/>
                      </a:lnTo>
                      <a:lnTo>
                        <a:pt x="3117" y="222"/>
                      </a:lnTo>
                      <a:lnTo>
                        <a:pt x="2988" y="234"/>
                      </a:lnTo>
                      <a:lnTo>
                        <a:pt x="2857" y="249"/>
                      </a:lnTo>
                      <a:lnTo>
                        <a:pt x="2790" y="259"/>
                      </a:lnTo>
                      <a:lnTo>
                        <a:pt x="2723" y="268"/>
                      </a:lnTo>
                      <a:lnTo>
                        <a:pt x="2655" y="279"/>
                      </a:lnTo>
                      <a:lnTo>
                        <a:pt x="2586" y="291"/>
                      </a:lnTo>
                      <a:lnTo>
                        <a:pt x="2518" y="303"/>
                      </a:lnTo>
                      <a:lnTo>
                        <a:pt x="2450" y="318"/>
                      </a:lnTo>
                      <a:lnTo>
                        <a:pt x="2380" y="332"/>
                      </a:lnTo>
                      <a:lnTo>
                        <a:pt x="2310" y="348"/>
                      </a:lnTo>
                      <a:lnTo>
                        <a:pt x="2241" y="367"/>
                      </a:lnTo>
                      <a:lnTo>
                        <a:pt x="2170" y="386"/>
                      </a:lnTo>
                      <a:lnTo>
                        <a:pt x="2100" y="407"/>
                      </a:lnTo>
                      <a:lnTo>
                        <a:pt x="2029" y="430"/>
                      </a:lnTo>
                      <a:lnTo>
                        <a:pt x="1959" y="454"/>
                      </a:lnTo>
                      <a:lnTo>
                        <a:pt x="1888" y="480"/>
                      </a:lnTo>
                      <a:lnTo>
                        <a:pt x="1817" y="508"/>
                      </a:lnTo>
                      <a:lnTo>
                        <a:pt x="1746" y="537"/>
                      </a:lnTo>
                      <a:lnTo>
                        <a:pt x="1676" y="569"/>
                      </a:lnTo>
                      <a:lnTo>
                        <a:pt x="1605" y="603"/>
                      </a:lnTo>
                      <a:lnTo>
                        <a:pt x="1534" y="638"/>
                      </a:lnTo>
                      <a:lnTo>
                        <a:pt x="1465" y="677"/>
                      </a:lnTo>
                      <a:lnTo>
                        <a:pt x="1395" y="717"/>
                      </a:lnTo>
                      <a:lnTo>
                        <a:pt x="1324" y="758"/>
                      </a:lnTo>
                      <a:lnTo>
                        <a:pt x="1254" y="804"/>
                      </a:lnTo>
                      <a:lnTo>
                        <a:pt x="1186" y="851"/>
                      </a:lnTo>
                      <a:lnTo>
                        <a:pt x="1116" y="900"/>
                      </a:lnTo>
                      <a:lnTo>
                        <a:pt x="1048" y="953"/>
                      </a:lnTo>
                      <a:lnTo>
                        <a:pt x="980" y="1008"/>
                      </a:lnTo>
                      <a:lnTo>
                        <a:pt x="911" y="1065"/>
                      </a:lnTo>
                      <a:lnTo>
                        <a:pt x="844" y="1126"/>
                      </a:lnTo>
                      <a:lnTo>
                        <a:pt x="777" y="1189"/>
                      </a:lnTo>
                      <a:lnTo>
                        <a:pt x="777" y="1189"/>
                      </a:lnTo>
                      <a:lnTo>
                        <a:pt x="713" y="1254"/>
                      </a:lnTo>
                      <a:lnTo>
                        <a:pt x="651" y="1319"/>
                      </a:lnTo>
                      <a:lnTo>
                        <a:pt x="594" y="1384"/>
                      </a:lnTo>
                      <a:lnTo>
                        <a:pt x="539" y="1450"/>
                      </a:lnTo>
                      <a:lnTo>
                        <a:pt x="488" y="1517"/>
                      </a:lnTo>
                      <a:lnTo>
                        <a:pt x="440" y="1582"/>
                      </a:lnTo>
                      <a:lnTo>
                        <a:pt x="394" y="1649"/>
                      </a:lnTo>
                      <a:lnTo>
                        <a:pt x="351" y="1716"/>
                      </a:lnTo>
                      <a:lnTo>
                        <a:pt x="312" y="1783"/>
                      </a:lnTo>
                      <a:lnTo>
                        <a:pt x="275" y="1850"/>
                      </a:lnTo>
                      <a:lnTo>
                        <a:pt x="241" y="1917"/>
                      </a:lnTo>
                      <a:lnTo>
                        <a:pt x="209" y="1986"/>
                      </a:lnTo>
                      <a:lnTo>
                        <a:pt x="181" y="2053"/>
                      </a:lnTo>
                      <a:lnTo>
                        <a:pt x="154" y="2120"/>
                      </a:lnTo>
                      <a:lnTo>
                        <a:pt x="130" y="2185"/>
                      </a:lnTo>
                      <a:lnTo>
                        <a:pt x="109" y="2252"/>
                      </a:lnTo>
                      <a:lnTo>
                        <a:pt x="88" y="2319"/>
                      </a:lnTo>
                      <a:lnTo>
                        <a:pt x="71" y="2385"/>
                      </a:lnTo>
                      <a:lnTo>
                        <a:pt x="56" y="2451"/>
                      </a:lnTo>
                      <a:lnTo>
                        <a:pt x="43" y="2516"/>
                      </a:lnTo>
                      <a:lnTo>
                        <a:pt x="31" y="2581"/>
                      </a:lnTo>
                      <a:lnTo>
                        <a:pt x="21" y="2645"/>
                      </a:lnTo>
                      <a:lnTo>
                        <a:pt x="15" y="2709"/>
                      </a:lnTo>
                      <a:lnTo>
                        <a:pt x="8" y="2772"/>
                      </a:lnTo>
                      <a:lnTo>
                        <a:pt x="4" y="2835"/>
                      </a:lnTo>
                      <a:lnTo>
                        <a:pt x="1" y="2897"/>
                      </a:lnTo>
                      <a:lnTo>
                        <a:pt x="0" y="2959"/>
                      </a:lnTo>
                      <a:lnTo>
                        <a:pt x="1" y="3019"/>
                      </a:lnTo>
                      <a:lnTo>
                        <a:pt x="3" y="3079"/>
                      </a:lnTo>
                      <a:lnTo>
                        <a:pt x="5" y="3138"/>
                      </a:lnTo>
                      <a:lnTo>
                        <a:pt x="9" y="3196"/>
                      </a:lnTo>
                      <a:lnTo>
                        <a:pt x="15" y="3253"/>
                      </a:lnTo>
                      <a:lnTo>
                        <a:pt x="20" y="3308"/>
                      </a:lnTo>
                      <a:lnTo>
                        <a:pt x="28" y="3363"/>
                      </a:lnTo>
                      <a:lnTo>
                        <a:pt x="36" y="3418"/>
                      </a:lnTo>
                      <a:lnTo>
                        <a:pt x="44" y="3470"/>
                      </a:lnTo>
                      <a:lnTo>
                        <a:pt x="54" y="3523"/>
                      </a:lnTo>
                      <a:lnTo>
                        <a:pt x="64" y="3572"/>
                      </a:lnTo>
                      <a:lnTo>
                        <a:pt x="75" y="3622"/>
                      </a:lnTo>
                      <a:lnTo>
                        <a:pt x="87" y="3669"/>
                      </a:lnTo>
                      <a:lnTo>
                        <a:pt x="111" y="3760"/>
                      </a:lnTo>
                      <a:lnTo>
                        <a:pt x="135" y="3846"/>
                      </a:lnTo>
                      <a:lnTo>
                        <a:pt x="161" y="3925"/>
                      </a:lnTo>
                      <a:lnTo>
                        <a:pt x="188" y="3997"/>
                      </a:lnTo>
                      <a:lnTo>
                        <a:pt x="212" y="4063"/>
                      </a:lnTo>
                      <a:lnTo>
                        <a:pt x="236" y="4122"/>
                      </a:lnTo>
                      <a:lnTo>
                        <a:pt x="257" y="4173"/>
                      </a:lnTo>
                      <a:lnTo>
                        <a:pt x="276" y="4214"/>
                      </a:lnTo>
                      <a:lnTo>
                        <a:pt x="306" y="4273"/>
                      </a:lnTo>
                      <a:lnTo>
                        <a:pt x="316" y="4295"/>
                      </a:lnTo>
                      <a:lnTo>
                        <a:pt x="316" y="4295"/>
                      </a:lnTo>
                      <a:lnTo>
                        <a:pt x="738" y="3899"/>
                      </a:lnTo>
                      <a:lnTo>
                        <a:pt x="1174" y="3487"/>
                      </a:lnTo>
                      <a:lnTo>
                        <a:pt x="2081" y="2625"/>
                      </a:lnTo>
                      <a:lnTo>
                        <a:pt x="2081" y="2625"/>
                      </a:lnTo>
                      <a:lnTo>
                        <a:pt x="2250" y="2464"/>
                      </a:lnTo>
                      <a:lnTo>
                        <a:pt x="2415" y="2303"/>
                      </a:lnTo>
                      <a:lnTo>
                        <a:pt x="2578" y="2143"/>
                      </a:lnTo>
                      <a:lnTo>
                        <a:pt x="2739" y="1982"/>
                      </a:lnTo>
                      <a:lnTo>
                        <a:pt x="2897" y="1822"/>
                      </a:lnTo>
                      <a:lnTo>
                        <a:pt x="3054" y="1662"/>
                      </a:lnTo>
                      <a:lnTo>
                        <a:pt x="3207" y="1502"/>
                      </a:lnTo>
                      <a:lnTo>
                        <a:pt x="3358" y="1343"/>
                      </a:lnTo>
                      <a:lnTo>
                        <a:pt x="3506" y="1183"/>
                      </a:lnTo>
                      <a:lnTo>
                        <a:pt x="3652" y="1025"/>
                      </a:lnTo>
                      <a:lnTo>
                        <a:pt x="3794" y="867"/>
                      </a:lnTo>
                      <a:lnTo>
                        <a:pt x="3934" y="710"/>
                      </a:lnTo>
                      <a:lnTo>
                        <a:pt x="4071" y="553"/>
                      </a:lnTo>
                      <a:lnTo>
                        <a:pt x="4205" y="398"/>
                      </a:lnTo>
                      <a:lnTo>
                        <a:pt x="4336" y="244"/>
                      </a:lnTo>
                      <a:lnTo>
                        <a:pt x="4465" y="91"/>
                      </a:lnTo>
                      <a:lnTo>
                        <a:pt x="4465" y="9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64000">
                      <a:srgbClr val="2F6C1C"/>
                    </a:gs>
                  </a:gsLst>
                  <a:lin ang="252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99" name="Group 171">
                <a:extLst>
                  <a:ext uri="{FF2B5EF4-FFF2-40B4-BE49-F238E27FC236}">
                    <a16:creationId xmlns:a16="http://schemas.microsoft.com/office/drawing/2014/main" id="{4261F705-2718-4A93-BB15-D26AD9A58FC8}"/>
                  </a:ext>
                </a:extLst>
              </p:cNvPr>
              <p:cNvGrpSpPr/>
              <p:nvPr/>
            </p:nvGrpSpPr>
            <p:grpSpPr>
              <a:xfrm rot="21312991" flipH="1">
                <a:off x="5180347" y="4696231"/>
                <a:ext cx="698708" cy="550197"/>
                <a:chOff x="971551" y="0"/>
                <a:chExt cx="7200902" cy="6818311"/>
              </a:xfrm>
            </p:grpSpPr>
            <p:sp>
              <p:nvSpPr>
                <p:cNvPr id="166" name="Freeform 5">
                  <a:extLst>
                    <a:ext uri="{FF2B5EF4-FFF2-40B4-BE49-F238E27FC236}">
                      <a16:creationId xmlns:a16="http://schemas.microsoft.com/office/drawing/2014/main" id="{C52D0E3D-A7FA-44F5-8C9F-7EE7336DD3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16587" y="96583"/>
                  <a:ext cx="6586540" cy="6713539"/>
                </a:xfrm>
                <a:custGeom>
                  <a:avLst/>
                  <a:gdLst/>
                  <a:ahLst/>
                  <a:cxnLst>
                    <a:cxn ang="0">
                      <a:pos x="4149" y="0"/>
                    </a:cxn>
                    <a:cxn ang="0">
                      <a:pos x="3889" y="307"/>
                    </a:cxn>
                    <a:cxn ang="0">
                      <a:pos x="3618" y="619"/>
                    </a:cxn>
                    <a:cxn ang="0">
                      <a:pos x="3336" y="934"/>
                    </a:cxn>
                    <a:cxn ang="0">
                      <a:pos x="3042" y="1252"/>
                    </a:cxn>
                    <a:cxn ang="0">
                      <a:pos x="2738" y="1571"/>
                    </a:cxn>
                    <a:cxn ang="0">
                      <a:pos x="2423" y="1891"/>
                    </a:cxn>
                    <a:cxn ang="0">
                      <a:pos x="2099" y="2212"/>
                    </a:cxn>
                    <a:cxn ang="0">
                      <a:pos x="1765" y="2534"/>
                    </a:cxn>
                    <a:cxn ang="0">
                      <a:pos x="858" y="3396"/>
                    </a:cxn>
                    <a:cxn ang="0">
                      <a:pos x="0" y="4204"/>
                    </a:cxn>
                    <a:cxn ang="0">
                      <a:pos x="2" y="4205"/>
                    </a:cxn>
                    <a:cxn ang="0">
                      <a:pos x="101" y="4213"/>
                    </a:cxn>
                    <a:cxn ang="0">
                      <a:pos x="292" y="4224"/>
                    </a:cxn>
                    <a:cxn ang="0">
                      <a:pos x="465" y="4229"/>
                    </a:cxn>
                    <a:cxn ang="0">
                      <a:pos x="669" y="4229"/>
                    </a:cxn>
                    <a:cxn ang="0">
                      <a:pos x="898" y="4221"/>
                    </a:cxn>
                    <a:cxn ang="0">
                      <a:pos x="1149" y="4205"/>
                    </a:cxn>
                    <a:cxn ang="0">
                      <a:pos x="1413" y="4177"/>
                    </a:cxn>
                    <a:cxn ang="0">
                      <a:pos x="1549" y="4158"/>
                    </a:cxn>
                    <a:cxn ang="0">
                      <a:pos x="1689" y="4135"/>
                    </a:cxn>
                    <a:cxn ang="0">
                      <a:pos x="1828" y="4108"/>
                    </a:cxn>
                    <a:cxn ang="0">
                      <a:pos x="1969" y="4078"/>
                    </a:cxn>
                    <a:cxn ang="0">
                      <a:pos x="2109" y="4041"/>
                    </a:cxn>
                    <a:cxn ang="0">
                      <a:pos x="2249" y="4000"/>
                    </a:cxn>
                    <a:cxn ang="0">
                      <a:pos x="2388" y="3954"/>
                    </a:cxn>
                    <a:cxn ang="0">
                      <a:pos x="2525" y="3902"/>
                    </a:cxn>
                    <a:cxn ang="0">
                      <a:pos x="2659" y="3844"/>
                    </a:cxn>
                    <a:cxn ang="0">
                      <a:pos x="2790" y="3781"/>
                    </a:cxn>
                    <a:cxn ang="0">
                      <a:pos x="2917" y="3710"/>
                    </a:cxn>
                    <a:cxn ang="0">
                      <a:pos x="3041" y="3634"/>
                    </a:cxn>
                    <a:cxn ang="0">
                      <a:pos x="3159" y="3551"/>
                    </a:cxn>
                    <a:cxn ang="0">
                      <a:pos x="3271" y="3460"/>
                    </a:cxn>
                    <a:cxn ang="0">
                      <a:pos x="3377" y="3361"/>
                    </a:cxn>
                    <a:cxn ang="0">
                      <a:pos x="3424" y="3312"/>
                    </a:cxn>
                    <a:cxn ang="0">
                      <a:pos x="3511" y="3211"/>
                    </a:cxn>
                    <a:cxn ang="0">
                      <a:pos x="3590" y="3106"/>
                    </a:cxn>
                    <a:cxn ang="0">
                      <a:pos x="3660" y="2999"/>
                    </a:cxn>
                    <a:cxn ang="0">
                      <a:pos x="3722" y="2888"/>
                    </a:cxn>
                    <a:cxn ang="0">
                      <a:pos x="3776" y="2775"/>
                    </a:cxn>
                    <a:cxn ang="0">
                      <a:pos x="3825" y="2659"/>
                    </a:cxn>
                    <a:cxn ang="0">
                      <a:pos x="3866" y="2541"/>
                    </a:cxn>
                    <a:cxn ang="0">
                      <a:pos x="3901" y="2421"/>
                    </a:cxn>
                    <a:cxn ang="0">
                      <a:pos x="3931" y="2301"/>
                    </a:cxn>
                    <a:cxn ang="0">
                      <a:pos x="3955" y="2180"/>
                    </a:cxn>
                    <a:cxn ang="0">
                      <a:pos x="3975" y="2057"/>
                    </a:cxn>
                    <a:cxn ang="0">
                      <a:pos x="3990" y="1935"/>
                    </a:cxn>
                    <a:cxn ang="0">
                      <a:pos x="4002" y="1813"/>
                    </a:cxn>
                    <a:cxn ang="0">
                      <a:pos x="4014" y="1631"/>
                    </a:cxn>
                    <a:cxn ang="0">
                      <a:pos x="4022" y="1391"/>
                    </a:cxn>
                    <a:cxn ang="0">
                      <a:pos x="4023" y="1045"/>
                    </a:cxn>
                    <a:cxn ang="0">
                      <a:pos x="4024" y="724"/>
                    </a:cxn>
                    <a:cxn ang="0">
                      <a:pos x="4030" y="528"/>
                    </a:cxn>
                    <a:cxn ang="0">
                      <a:pos x="4040" y="393"/>
                    </a:cxn>
                    <a:cxn ang="0">
                      <a:pos x="4051" y="308"/>
                    </a:cxn>
                    <a:cxn ang="0">
                      <a:pos x="4066" y="229"/>
                    </a:cxn>
                    <a:cxn ang="0">
                      <a:pos x="4083" y="156"/>
                    </a:cxn>
                    <a:cxn ang="0">
                      <a:pos x="4106" y="89"/>
                    </a:cxn>
                    <a:cxn ang="0">
                      <a:pos x="4133" y="27"/>
                    </a:cxn>
                    <a:cxn ang="0">
                      <a:pos x="4149" y="0"/>
                    </a:cxn>
                  </a:cxnLst>
                  <a:rect l="0" t="0" r="r" b="b"/>
                  <a:pathLst>
                    <a:path w="4149" h="4229">
                      <a:moveTo>
                        <a:pt x="4149" y="0"/>
                      </a:moveTo>
                      <a:lnTo>
                        <a:pt x="4149" y="0"/>
                      </a:lnTo>
                      <a:lnTo>
                        <a:pt x="4020" y="153"/>
                      </a:lnTo>
                      <a:lnTo>
                        <a:pt x="3889" y="307"/>
                      </a:lnTo>
                      <a:lnTo>
                        <a:pt x="3755" y="462"/>
                      </a:lnTo>
                      <a:lnTo>
                        <a:pt x="3618" y="619"/>
                      </a:lnTo>
                      <a:lnTo>
                        <a:pt x="3478" y="776"/>
                      </a:lnTo>
                      <a:lnTo>
                        <a:pt x="3336" y="934"/>
                      </a:lnTo>
                      <a:lnTo>
                        <a:pt x="3190" y="1092"/>
                      </a:lnTo>
                      <a:lnTo>
                        <a:pt x="3042" y="1252"/>
                      </a:lnTo>
                      <a:lnTo>
                        <a:pt x="2891" y="1411"/>
                      </a:lnTo>
                      <a:lnTo>
                        <a:pt x="2738" y="1571"/>
                      </a:lnTo>
                      <a:lnTo>
                        <a:pt x="2581" y="1731"/>
                      </a:lnTo>
                      <a:lnTo>
                        <a:pt x="2423" y="1891"/>
                      </a:lnTo>
                      <a:lnTo>
                        <a:pt x="2262" y="2052"/>
                      </a:lnTo>
                      <a:lnTo>
                        <a:pt x="2099" y="2212"/>
                      </a:lnTo>
                      <a:lnTo>
                        <a:pt x="1934" y="2373"/>
                      </a:lnTo>
                      <a:lnTo>
                        <a:pt x="1765" y="2534"/>
                      </a:lnTo>
                      <a:lnTo>
                        <a:pt x="1765" y="2534"/>
                      </a:lnTo>
                      <a:lnTo>
                        <a:pt x="858" y="3396"/>
                      </a:lnTo>
                      <a:lnTo>
                        <a:pt x="422" y="3808"/>
                      </a:lnTo>
                      <a:lnTo>
                        <a:pt x="0" y="4204"/>
                      </a:lnTo>
                      <a:lnTo>
                        <a:pt x="2" y="4205"/>
                      </a:lnTo>
                      <a:lnTo>
                        <a:pt x="2" y="4205"/>
                      </a:lnTo>
                      <a:lnTo>
                        <a:pt x="27" y="4208"/>
                      </a:lnTo>
                      <a:lnTo>
                        <a:pt x="101" y="4213"/>
                      </a:lnTo>
                      <a:lnTo>
                        <a:pt x="219" y="4221"/>
                      </a:lnTo>
                      <a:lnTo>
                        <a:pt x="292" y="4224"/>
                      </a:lnTo>
                      <a:lnTo>
                        <a:pt x="375" y="4226"/>
                      </a:lnTo>
                      <a:lnTo>
                        <a:pt x="465" y="4229"/>
                      </a:lnTo>
                      <a:lnTo>
                        <a:pt x="564" y="4229"/>
                      </a:lnTo>
                      <a:lnTo>
                        <a:pt x="669" y="4229"/>
                      </a:lnTo>
                      <a:lnTo>
                        <a:pt x="781" y="4226"/>
                      </a:lnTo>
                      <a:lnTo>
                        <a:pt x="898" y="4221"/>
                      </a:lnTo>
                      <a:lnTo>
                        <a:pt x="1021" y="4214"/>
                      </a:lnTo>
                      <a:lnTo>
                        <a:pt x="1149" y="4205"/>
                      </a:lnTo>
                      <a:lnTo>
                        <a:pt x="1279" y="4193"/>
                      </a:lnTo>
                      <a:lnTo>
                        <a:pt x="1413" y="4177"/>
                      </a:lnTo>
                      <a:lnTo>
                        <a:pt x="1481" y="4169"/>
                      </a:lnTo>
                      <a:lnTo>
                        <a:pt x="1549" y="4158"/>
                      </a:lnTo>
                      <a:lnTo>
                        <a:pt x="1619" y="4147"/>
                      </a:lnTo>
                      <a:lnTo>
                        <a:pt x="1689" y="4135"/>
                      </a:lnTo>
                      <a:lnTo>
                        <a:pt x="1758" y="4122"/>
                      </a:lnTo>
                      <a:lnTo>
                        <a:pt x="1828" y="4108"/>
                      </a:lnTo>
                      <a:lnTo>
                        <a:pt x="1899" y="4094"/>
                      </a:lnTo>
                      <a:lnTo>
                        <a:pt x="1969" y="4078"/>
                      </a:lnTo>
                      <a:lnTo>
                        <a:pt x="2040" y="4060"/>
                      </a:lnTo>
                      <a:lnTo>
                        <a:pt x="2109" y="4041"/>
                      </a:lnTo>
                      <a:lnTo>
                        <a:pt x="2179" y="4021"/>
                      </a:lnTo>
                      <a:lnTo>
                        <a:pt x="2249" y="4000"/>
                      </a:lnTo>
                      <a:lnTo>
                        <a:pt x="2318" y="3977"/>
                      </a:lnTo>
                      <a:lnTo>
                        <a:pt x="2388" y="3954"/>
                      </a:lnTo>
                      <a:lnTo>
                        <a:pt x="2457" y="3929"/>
                      </a:lnTo>
                      <a:lnTo>
                        <a:pt x="2525" y="3902"/>
                      </a:lnTo>
                      <a:lnTo>
                        <a:pt x="2592" y="3874"/>
                      </a:lnTo>
                      <a:lnTo>
                        <a:pt x="2659" y="3844"/>
                      </a:lnTo>
                      <a:lnTo>
                        <a:pt x="2726" y="3814"/>
                      </a:lnTo>
                      <a:lnTo>
                        <a:pt x="2790" y="3781"/>
                      </a:lnTo>
                      <a:lnTo>
                        <a:pt x="2855" y="3747"/>
                      </a:lnTo>
                      <a:lnTo>
                        <a:pt x="2917" y="3710"/>
                      </a:lnTo>
                      <a:lnTo>
                        <a:pt x="2980" y="3673"/>
                      </a:lnTo>
                      <a:lnTo>
                        <a:pt x="3041" y="3634"/>
                      </a:lnTo>
                      <a:lnTo>
                        <a:pt x="3100" y="3594"/>
                      </a:lnTo>
                      <a:lnTo>
                        <a:pt x="3159" y="3551"/>
                      </a:lnTo>
                      <a:lnTo>
                        <a:pt x="3215" y="3505"/>
                      </a:lnTo>
                      <a:lnTo>
                        <a:pt x="3271" y="3460"/>
                      </a:lnTo>
                      <a:lnTo>
                        <a:pt x="3325" y="3412"/>
                      </a:lnTo>
                      <a:lnTo>
                        <a:pt x="3377" y="3361"/>
                      </a:lnTo>
                      <a:lnTo>
                        <a:pt x="3377" y="3361"/>
                      </a:lnTo>
                      <a:lnTo>
                        <a:pt x="3424" y="3312"/>
                      </a:lnTo>
                      <a:lnTo>
                        <a:pt x="3468" y="3262"/>
                      </a:lnTo>
                      <a:lnTo>
                        <a:pt x="3511" y="3211"/>
                      </a:lnTo>
                      <a:lnTo>
                        <a:pt x="3551" y="3160"/>
                      </a:lnTo>
                      <a:lnTo>
                        <a:pt x="3590" y="3106"/>
                      </a:lnTo>
                      <a:lnTo>
                        <a:pt x="3626" y="3053"/>
                      </a:lnTo>
                      <a:lnTo>
                        <a:pt x="3660" y="2999"/>
                      </a:lnTo>
                      <a:lnTo>
                        <a:pt x="3692" y="2944"/>
                      </a:lnTo>
                      <a:lnTo>
                        <a:pt x="3722" y="2888"/>
                      </a:lnTo>
                      <a:lnTo>
                        <a:pt x="3751" y="2831"/>
                      </a:lnTo>
                      <a:lnTo>
                        <a:pt x="3776" y="2775"/>
                      </a:lnTo>
                      <a:lnTo>
                        <a:pt x="3802" y="2718"/>
                      </a:lnTo>
                      <a:lnTo>
                        <a:pt x="3825" y="2659"/>
                      </a:lnTo>
                      <a:lnTo>
                        <a:pt x="3846" y="2600"/>
                      </a:lnTo>
                      <a:lnTo>
                        <a:pt x="3866" y="2541"/>
                      </a:lnTo>
                      <a:lnTo>
                        <a:pt x="3884" y="2482"/>
                      </a:lnTo>
                      <a:lnTo>
                        <a:pt x="3901" y="2421"/>
                      </a:lnTo>
                      <a:lnTo>
                        <a:pt x="3916" y="2361"/>
                      </a:lnTo>
                      <a:lnTo>
                        <a:pt x="3931" y="2301"/>
                      </a:lnTo>
                      <a:lnTo>
                        <a:pt x="3943" y="2241"/>
                      </a:lnTo>
                      <a:lnTo>
                        <a:pt x="3955" y="2180"/>
                      </a:lnTo>
                      <a:lnTo>
                        <a:pt x="3965" y="2119"/>
                      </a:lnTo>
                      <a:lnTo>
                        <a:pt x="3975" y="2057"/>
                      </a:lnTo>
                      <a:lnTo>
                        <a:pt x="3983" y="1997"/>
                      </a:lnTo>
                      <a:lnTo>
                        <a:pt x="3990" y="1935"/>
                      </a:lnTo>
                      <a:lnTo>
                        <a:pt x="3996" y="1875"/>
                      </a:lnTo>
                      <a:lnTo>
                        <a:pt x="4002" y="1813"/>
                      </a:lnTo>
                      <a:lnTo>
                        <a:pt x="4007" y="1751"/>
                      </a:lnTo>
                      <a:lnTo>
                        <a:pt x="4014" y="1631"/>
                      </a:lnTo>
                      <a:lnTo>
                        <a:pt x="4019" y="1510"/>
                      </a:lnTo>
                      <a:lnTo>
                        <a:pt x="4022" y="1391"/>
                      </a:lnTo>
                      <a:lnTo>
                        <a:pt x="4023" y="1274"/>
                      </a:lnTo>
                      <a:lnTo>
                        <a:pt x="4023" y="1045"/>
                      </a:lnTo>
                      <a:lnTo>
                        <a:pt x="4023" y="828"/>
                      </a:lnTo>
                      <a:lnTo>
                        <a:pt x="4024" y="724"/>
                      </a:lnTo>
                      <a:lnTo>
                        <a:pt x="4026" y="625"/>
                      </a:lnTo>
                      <a:lnTo>
                        <a:pt x="4030" y="528"/>
                      </a:lnTo>
                      <a:lnTo>
                        <a:pt x="4036" y="437"/>
                      </a:lnTo>
                      <a:lnTo>
                        <a:pt x="4040" y="393"/>
                      </a:lnTo>
                      <a:lnTo>
                        <a:pt x="4046" y="350"/>
                      </a:lnTo>
                      <a:lnTo>
                        <a:pt x="4051" y="308"/>
                      </a:lnTo>
                      <a:lnTo>
                        <a:pt x="4058" y="268"/>
                      </a:lnTo>
                      <a:lnTo>
                        <a:pt x="4066" y="229"/>
                      </a:lnTo>
                      <a:lnTo>
                        <a:pt x="4074" y="192"/>
                      </a:lnTo>
                      <a:lnTo>
                        <a:pt x="4083" y="156"/>
                      </a:lnTo>
                      <a:lnTo>
                        <a:pt x="4094" y="121"/>
                      </a:lnTo>
                      <a:lnTo>
                        <a:pt x="4106" y="89"/>
                      </a:lnTo>
                      <a:lnTo>
                        <a:pt x="4119" y="58"/>
                      </a:lnTo>
                      <a:lnTo>
                        <a:pt x="4133" y="27"/>
                      </a:lnTo>
                      <a:lnTo>
                        <a:pt x="4149" y="0"/>
                      </a:lnTo>
                      <a:lnTo>
                        <a:pt x="414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22000">
                      <a:srgbClr val="84BC76"/>
                    </a:gs>
                    <a:gs pos="86000">
                      <a:srgbClr val="2F6C1C"/>
                    </a:gs>
                  </a:gsLst>
                  <a:lin ang="18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7" name="Freeform 6">
                  <a:extLst>
                    <a:ext uri="{FF2B5EF4-FFF2-40B4-BE49-F238E27FC236}">
                      <a16:creationId xmlns:a16="http://schemas.microsoft.com/office/drawing/2014/main" id="{6D496A84-CBEB-41AC-94EB-49E389861C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1551" y="0"/>
                  <a:ext cx="7200902" cy="6818311"/>
                </a:xfrm>
                <a:custGeom>
                  <a:avLst/>
                  <a:gdLst/>
                  <a:ahLst/>
                  <a:cxnLst>
                    <a:cxn ang="0">
                      <a:pos x="4481" y="66"/>
                    </a:cxn>
                    <a:cxn ang="0">
                      <a:pos x="4536" y="0"/>
                    </a:cxn>
                    <a:cxn ang="0">
                      <a:pos x="4482" y="36"/>
                    </a:cxn>
                    <a:cxn ang="0">
                      <a:pos x="4389" y="82"/>
                    </a:cxn>
                    <a:cxn ang="0">
                      <a:pos x="4279" y="115"/>
                    </a:cxn>
                    <a:cxn ang="0">
                      <a:pos x="4155" y="141"/>
                    </a:cxn>
                    <a:cxn ang="0">
                      <a:pos x="4020" y="159"/>
                    </a:cxn>
                    <a:cxn ang="0">
                      <a:pos x="3713" y="185"/>
                    </a:cxn>
                    <a:cxn ang="0">
                      <a:pos x="3243" y="213"/>
                    </a:cxn>
                    <a:cxn ang="0">
                      <a:pos x="2857" y="249"/>
                    </a:cxn>
                    <a:cxn ang="0">
                      <a:pos x="2655" y="279"/>
                    </a:cxn>
                    <a:cxn ang="0">
                      <a:pos x="2450" y="318"/>
                    </a:cxn>
                    <a:cxn ang="0">
                      <a:pos x="2241" y="367"/>
                    </a:cxn>
                    <a:cxn ang="0">
                      <a:pos x="2029" y="430"/>
                    </a:cxn>
                    <a:cxn ang="0">
                      <a:pos x="1817" y="508"/>
                    </a:cxn>
                    <a:cxn ang="0">
                      <a:pos x="1605" y="603"/>
                    </a:cxn>
                    <a:cxn ang="0">
                      <a:pos x="1395" y="717"/>
                    </a:cxn>
                    <a:cxn ang="0">
                      <a:pos x="1186" y="851"/>
                    </a:cxn>
                    <a:cxn ang="0">
                      <a:pos x="980" y="1008"/>
                    </a:cxn>
                    <a:cxn ang="0">
                      <a:pos x="777" y="1189"/>
                    </a:cxn>
                    <a:cxn ang="0">
                      <a:pos x="651" y="1319"/>
                    </a:cxn>
                    <a:cxn ang="0">
                      <a:pos x="488" y="1517"/>
                    </a:cxn>
                    <a:cxn ang="0">
                      <a:pos x="351" y="1716"/>
                    </a:cxn>
                    <a:cxn ang="0">
                      <a:pos x="241" y="1917"/>
                    </a:cxn>
                    <a:cxn ang="0">
                      <a:pos x="154" y="2120"/>
                    </a:cxn>
                    <a:cxn ang="0">
                      <a:pos x="88" y="2319"/>
                    </a:cxn>
                    <a:cxn ang="0">
                      <a:pos x="43" y="2516"/>
                    </a:cxn>
                    <a:cxn ang="0">
                      <a:pos x="15" y="2709"/>
                    </a:cxn>
                    <a:cxn ang="0">
                      <a:pos x="1" y="2897"/>
                    </a:cxn>
                    <a:cxn ang="0">
                      <a:pos x="3" y="3079"/>
                    </a:cxn>
                    <a:cxn ang="0">
                      <a:pos x="15" y="3253"/>
                    </a:cxn>
                    <a:cxn ang="0">
                      <a:pos x="36" y="3418"/>
                    </a:cxn>
                    <a:cxn ang="0">
                      <a:pos x="64" y="3572"/>
                    </a:cxn>
                    <a:cxn ang="0">
                      <a:pos x="111" y="3760"/>
                    </a:cxn>
                    <a:cxn ang="0">
                      <a:pos x="188" y="3997"/>
                    </a:cxn>
                    <a:cxn ang="0">
                      <a:pos x="257" y="4173"/>
                    </a:cxn>
                    <a:cxn ang="0">
                      <a:pos x="316" y="4295"/>
                    </a:cxn>
                    <a:cxn ang="0">
                      <a:pos x="1174" y="3487"/>
                    </a:cxn>
                    <a:cxn ang="0">
                      <a:pos x="2250" y="2464"/>
                    </a:cxn>
                    <a:cxn ang="0">
                      <a:pos x="2739" y="1982"/>
                    </a:cxn>
                    <a:cxn ang="0">
                      <a:pos x="3207" y="1502"/>
                    </a:cxn>
                    <a:cxn ang="0">
                      <a:pos x="3652" y="1025"/>
                    </a:cxn>
                    <a:cxn ang="0">
                      <a:pos x="4071" y="553"/>
                    </a:cxn>
                    <a:cxn ang="0">
                      <a:pos x="4465" y="91"/>
                    </a:cxn>
                  </a:cxnLst>
                  <a:rect l="0" t="0" r="r" b="b"/>
                  <a:pathLst>
                    <a:path w="4536" h="4295">
                      <a:moveTo>
                        <a:pt x="4465" y="91"/>
                      </a:moveTo>
                      <a:lnTo>
                        <a:pt x="4465" y="91"/>
                      </a:lnTo>
                      <a:lnTo>
                        <a:pt x="4481" y="66"/>
                      </a:lnTo>
                      <a:lnTo>
                        <a:pt x="4498" y="42"/>
                      </a:lnTo>
                      <a:lnTo>
                        <a:pt x="4517" y="20"/>
                      </a:lnTo>
                      <a:lnTo>
                        <a:pt x="4536" y="0"/>
                      </a:lnTo>
                      <a:lnTo>
                        <a:pt x="4536" y="0"/>
                      </a:lnTo>
                      <a:lnTo>
                        <a:pt x="4511" y="19"/>
                      </a:lnTo>
                      <a:lnTo>
                        <a:pt x="4482" y="36"/>
                      </a:lnTo>
                      <a:lnTo>
                        <a:pt x="4453" y="52"/>
                      </a:lnTo>
                      <a:lnTo>
                        <a:pt x="4422" y="67"/>
                      </a:lnTo>
                      <a:lnTo>
                        <a:pt x="4389" y="82"/>
                      </a:lnTo>
                      <a:lnTo>
                        <a:pt x="4354" y="94"/>
                      </a:lnTo>
                      <a:lnTo>
                        <a:pt x="4318" y="105"/>
                      </a:lnTo>
                      <a:lnTo>
                        <a:pt x="4279" y="115"/>
                      </a:lnTo>
                      <a:lnTo>
                        <a:pt x="4240" y="125"/>
                      </a:lnTo>
                      <a:lnTo>
                        <a:pt x="4198" y="133"/>
                      </a:lnTo>
                      <a:lnTo>
                        <a:pt x="4155" y="141"/>
                      </a:lnTo>
                      <a:lnTo>
                        <a:pt x="4113" y="147"/>
                      </a:lnTo>
                      <a:lnTo>
                        <a:pt x="4067" y="154"/>
                      </a:lnTo>
                      <a:lnTo>
                        <a:pt x="4020" y="159"/>
                      </a:lnTo>
                      <a:lnTo>
                        <a:pt x="3922" y="169"/>
                      </a:lnTo>
                      <a:lnTo>
                        <a:pt x="3820" y="177"/>
                      </a:lnTo>
                      <a:lnTo>
                        <a:pt x="3713" y="185"/>
                      </a:lnTo>
                      <a:lnTo>
                        <a:pt x="3485" y="197"/>
                      </a:lnTo>
                      <a:lnTo>
                        <a:pt x="3366" y="205"/>
                      </a:lnTo>
                      <a:lnTo>
                        <a:pt x="3243" y="213"/>
                      </a:lnTo>
                      <a:lnTo>
                        <a:pt x="3117" y="222"/>
                      </a:lnTo>
                      <a:lnTo>
                        <a:pt x="2988" y="234"/>
                      </a:lnTo>
                      <a:lnTo>
                        <a:pt x="2857" y="249"/>
                      </a:lnTo>
                      <a:lnTo>
                        <a:pt x="2790" y="259"/>
                      </a:lnTo>
                      <a:lnTo>
                        <a:pt x="2723" y="268"/>
                      </a:lnTo>
                      <a:lnTo>
                        <a:pt x="2655" y="279"/>
                      </a:lnTo>
                      <a:lnTo>
                        <a:pt x="2586" y="291"/>
                      </a:lnTo>
                      <a:lnTo>
                        <a:pt x="2518" y="303"/>
                      </a:lnTo>
                      <a:lnTo>
                        <a:pt x="2450" y="318"/>
                      </a:lnTo>
                      <a:lnTo>
                        <a:pt x="2380" y="332"/>
                      </a:lnTo>
                      <a:lnTo>
                        <a:pt x="2310" y="348"/>
                      </a:lnTo>
                      <a:lnTo>
                        <a:pt x="2241" y="367"/>
                      </a:lnTo>
                      <a:lnTo>
                        <a:pt x="2170" y="386"/>
                      </a:lnTo>
                      <a:lnTo>
                        <a:pt x="2100" y="407"/>
                      </a:lnTo>
                      <a:lnTo>
                        <a:pt x="2029" y="430"/>
                      </a:lnTo>
                      <a:lnTo>
                        <a:pt x="1959" y="454"/>
                      </a:lnTo>
                      <a:lnTo>
                        <a:pt x="1888" y="480"/>
                      </a:lnTo>
                      <a:lnTo>
                        <a:pt x="1817" y="508"/>
                      </a:lnTo>
                      <a:lnTo>
                        <a:pt x="1746" y="537"/>
                      </a:lnTo>
                      <a:lnTo>
                        <a:pt x="1676" y="569"/>
                      </a:lnTo>
                      <a:lnTo>
                        <a:pt x="1605" y="603"/>
                      </a:lnTo>
                      <a:lnTo>
                        <a:pt x="1534" y="638"/>
                      </a:lnTo>
                      <a:lnTo>
                        <a:pt x="1465" y="677"/>
                      </a:lnTo>
                      <a:lnTo>
                        <a:pt x="1395" y="717"/>
                      </a:lnTo>
                      <a:lnTo>
                        <a:pt x="1324" y="758"/>
                      </a:lnTo>
                      <a:lnTo>
                        <a:pt x="1254" y="804"/>
                      </a:lnTo>
                      <a:lnTo>
                        <a:pt x="1186" y="851"/>
                      </a:lnTo>
                      <a:lnTo>
                        <a:pt x="1116" y="900"/>
                      </a:lnTo>
                      <a:lnTo>
                        <a:pt x="1048" y="953"/>
                      </a:lnTo>
                      <a:lnTo>
                        <a:pt x="980" y="1008"/>
                      </a:lnTo>
                      <a:lnTo>
                        <a:pt x="911" y="1065"/>
                      </a:lnTo>
                      <a:lnTo>
                        <a:pt x="844" y="1126"/>
                      </a:lnTo>
                      <a:lnTo>
                        <a:pt x="777" y="1189"/>
                      </a:lnTo>
                      <a:lnTo>
                        <a:pt x="777" y="1189"/>
                      </a:lnTo>
                      <a:lnTo>
                        <a:pt x="713" y="1254"/>
                      </a:lnTo>
                      <a:lnTo>
                        <a:pt x="651" y="1319"/>
                      </a:lnTo>
                      <a:lnTo>
                        <a:pt x="594" y="1384"/>
                      </a:lnTo>
                      <a:lnTo>
                        <a:pt x="539" y="1450"/>
                      </a:lnTo>
                      <a:lnTo>
                        <a:pt x="488" y="1517"/>
                      </a:lnTo>
                      <a:lnTo>
                        <a:pt x="440" y="1582"/>
                      </a:lnTo>
                      <a:lnTo>
                        <a:pt x="394" y="1649"/>
                      </a:lnTo>
                      <a:lnTo>
                        <a:pt x="351" y="1716"/>
                      </a:lnTo>
                      <a:lnTo>
                        <a:pt x="312" y="1783"/>
                      </a:lnTo>
                      <a:lnTo>
                        <a:pt x="275" y="1850"/>
                      </a:lnTo>
                      <a:lnTo>
                        <a:pt x="241" y="1917"/>
                      </a:lnTo>
                      <a:lnTo>
                        <a:pt x="209" y="1986"/>
                      </a:lnTo>
                      <a:lnTo>
                        <a:pt x="181" y="2053"/>
                      </a:lnTo>
                      <a:lnTo>
                        <a:pt x="154" y="2120"/>
                      </a:lnTo>
                      <a:lnTo>
                        <a:pt x="130" y="2185"/>
                      </a:lnTo>
                      <a:lnTo>
                        <a:pt x="109" y="2252"/>
                      </a:lnTo>
                      <a:lnTo>
                        <a:pt x="88" y="2319"/>
                      </a:lnTo>
                      <a:lnTo>
                        <a:pt x="71" y="2385"/>
                      </a:lnTo>
                      <a:lnTo>
                        <a:pt x="56" y="2451"/>
                      </a:lnTo>
                      <a:lnTo>
                        <a:pt x="43" y="2516"/>
                      </a:lnTo>
                      <a:lnTo>
                        <a:pt x="31" y="2581"/>
                      </a:lnTo>
                      <a:lnTo>
                        <a:pt x="21" y="2645"/>
                      </a:lnTo>
                      <a:lnTo>
                        <a:pt x="15" y="2709"/>
                      </a:lnTo>
                      <a:lnTo>
                        <a:pt x="8" y="2772"/>
                      </a:lnTo>
                      <a:lnTo>
                        <a:pt x="4" y="2835"/>
                      </a:lnTo>
                      <a:lnTo>
                        <a:pt x="1" y="2897"/>
                      </a:lnTo>
                      <a:lnTo>
                        <a:pt x="0" y="2959"/>
                      </a:lnTo>
                      <a:lnTo>
                        <a:pt x="1" y="3019"/>
                      </a:lnTo>
                      <a:lnTo>
                        <a:pt x="3" y="3079"/>
                      </a:lnTo>
                      <a:lnTo>
                        <a:pt x="5" y="3138"/>
                      </a:lnTo>
                      <a:lnTo>
                        <a:pt x="9" y="3196"/>
                      </a:lnTo>
                      <a:lnTo>
                        <a:pt x="15" y="3253"/>
                      </a:lnTo>
                      <a:lnTo>
                        <a:pt x="20" y="3308"/>
                      </a:lnTo>
                      <a:lnTo>
                        <a:pt x="28" y="3363"/>
                      </a:lnTo>
                      <a:lnTo>
                        <a:pt x="36" y="3418"/>
                      </a:lnTo>
                      <a:lnTo>
                        <a:pt x="44" y="3470"/>
                      </a:lnTo>
                      <a:lnTo>
                        <a:pt x="54" y="3523"/>
                      </a:lnTo>
                      <a:lnTo>
                        <a:pt x="64" y="3572"/>
                      </a:lnTo>
                      <a:lnTo>
                        <a:pt x="75" y="3622"/>
                      </a:lnTo>
                      <a:lnTo>
                        <a:pt x="87" y="3669"/>
                      </a:lnTo>
                      <a:lnTo>
                        <a:pt x="111" y="3760"/>
                      </a:lnTo>
                      <a:lnTo>
                        <a:pt x="135" y="3846"/>
                      </a:lnTo>
                      <a:lnTo>
                        <a:pt x="161" y="3925"/>
                      </a:lnTo>
                      <a:lnTo>
                        <a:pt x="188" y="3997"/>
                      </a:lnTo>
                      <a:lnTo>
                        <a:pt x="212" y="4063"/>
                      </a:lnTo>
                      <a:lnTo>
                        <a:pt x="236" y="4122"/>
                      </a:lnTo>
                      <a:lnTo>
                        <a:pt x="257" y="4173"/>
                      </a:lnTo>
                      <a:lnTo>
                        <a:pt x="276" y="4214"/>
                      </a:lnTo>
                      <a:lnTo>
                        <a:pt x="306" y="4273"/>
                      </a:lnTo>
                      <a:lnTo>
                        <a:pt x="316" y="4295"/>
                      </a:lnTo>
                      <a:lnTo>
                        <a:pt x="316" y="4295"/>
                      </a:lnTo>
                      <a:lnTo>
                        <a:pt x="738" y="3899"/>
                      </a:lnTo>
                      <a:lnTo>
                        <a:pt x="1174" y="3487"/>
                      </a:lnTo>
                      <a:lnTo>
                        <a:pt x="2081" y="2625"/>
                      </a:lnTo>
                      <a:lnTo>
                        <a:pt x="2081" y="2625"/>
                      </a:lnTo>
                      <a:lnTo>
                        <a:pt x="2250" y="2464"/>
                      </a:lnTo>
                      <a:lnTo>
                        <a:pt x="2415" y="2303"/>
                      </a:lnTo>
                      <a:lnTo>
                        <a:pt x="2578" y="2143"/>
                      </a:lnTo>
                      <a:lnTo>
                        <a:pt x="2739" y="1982"/>
                      </a:lnTo>
                      <a:lnTo>
                        <a:pt x="2897" y="1822"/>
                      </a:lnTo>
                      <a:lnTo>
                        <a:pt x="3054" y="1662"/>
                      </a:lnTo>
                      <a:lnTo>
                        <a:pt x="3207" y="1502"/>
                      </a:lnTo>
                      <a:lnTo>
                        <a:pt x="3358" y="1343"/>
                      </a:lnTo>
                      <a:lnTo>
                        <a:pt x="3506" y="1183"/>
                      </a:lnTo>
                      <a:lnTo>
                        <a:pt x="3652" y="1025"/>
                      </a:lnTo>
                      <a:lnTo>
                        <a:pt x="3794" y="867"/>
                      </a:lnTo>
                      <a:lnTo>
                        <a:pt x="3934" y="710"/>
                      </a:lnTo>
                      <a:lnTo>
                        <a:pt x="4071" y="553"/>
                      </a:lnTo>
                      <a:lnTo>
                        <a:pt x="4205" y="398"/>
                      </a:lnTo>
                      <a:lnTo>
                        <a:pt x="4336" y="244"/>
                      </a:lnTo>
                      <a:lnTo>
                        <a:pt x="4465" y="91"/>
                      </a:lnTo>
                      <a:lnTo>
                        <a:pt x="4465" y="9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80000">
                      <a:srgbClr val="2E6D26"/>
                    </a:gs>
                  </a:gsLst>
                  <a:lin ang="258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0" name="Freeform 9">
                <a:extLst>
                  <a:ext uri="{FF2B5EF4-FFF2-40B4-BE49-F238E27FC236}">
                    <a16:creationId xmlns:a16="http://schemas.microsoft.com/office/drawing/2014/main" id="{8A89EDED-DB49-4600-BBE8-D21B5CB9E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638" y="4099567"/>
                <a:ext cx="1285555" cy="231133"/>
              </a:xfrm>
              <a:custGeom>
                <a:avLst/>
                <a:gdLst/>
                <a:ahLst/>
                <a:cxnLst>
                  <a:cxn ang="0">
                    <a:pos x="2560" y="473"/>
                  </a:cxn>
                  <a:cxn ang="0">
                    <a:pos x="2412" y="404"/>
                  </a:cxn>
                  <a:cxn ang="0">
                    <a:pos x="2261" y="341"/>
                  </a:cxn>
                  <a:cxn ang="0">
                    <a:pos x="2107" y="283"/>
                  </a:cxn>
                  <a:cxn ang="0">
                    <a:pos x="1951" y="229"/>
                  </a:cxn>
                  <a:cxn ang="0">
                    <a:pos x="1874" y="205"/>
                  </a:cxn>
                  <a:cxn ang="0">
                    <a:pos x="1715" y="161"/>
                  </a:cxn>
                  <a:cxn ang="0">
                    <a:pos x="1554" y="126"/>
                  </a:cxn>
                  <a:cxn ang="0">
                    <a:pos x="1393" y="100"/>
                  </a:cxn>
                  <a:cxn ang="0">
                    <a:pos x="1313" y="92"/>
                  </a:cxn>
                  <a:cxn ang="0">
                    <a:pos x="1149" y="85"/>
                  </a:cxn>
                  <a:cxn ang="0">
                    <a:pos x="984" y="89"/>
                  </a:cxn>
                  <a:cxn ang="0">
                    <a:pos x="818" y="102"/>
                  </a:cxn>
                  <a:cxn ang="0">
                    <a:pos x="653" y="120"/>
                  </a:cxn>
                  <a:cxn ang="0">
                    <a:pos x="571" y="131"/>
                  </a:cxn>
                  <a:cxn ang="0">
                    <a:pos x="407" y="158"/>
                  </a:cxn>
                  <a:cxn ang="0">
                    <a:pos x="243" y="191"/>
                  </a:cxn>
                  <a:cxn ang="0">
                    <a:pos x="81" y="229"/>
                  </a:cxn>
                  <a:cxn ang="0">
                    <a:pos x="0" y="250"/>
                  </a:cxn>
                  <a:cxn ang="0">
                    <a:pos x="159" y="198"/>
                  </a:cxn>
                  <a:cxn ang="0">
                    <a:pos x="320" y="153"/>
                  </a:cxn>
                  <a:cxn ang="0">
                    <a:pos x="482" y="110"/>
                  </a:cxn>
                  <a:cxn ang="0">
                    <a:pos x="646" y="75"/>
                  </a:cxn>
                  <a:cxn ang="0">
                    <a:pos x="728" y="59"/>
                  </a:cxn>
                  <a:cxn ang="0">
                    <a:pos x="895" y="32"/>
                  </a:cxn>
                  <a:cxn ang="0">
                    <a:pos x="1061" y="13"/>
                  </a:cxn>
                  <a:cxn ang="0">
                    <a:pos x="1231" y="1"/>
                  </a:cxn>
                  <a:cxn ang="0">
                    <a:pos x="1317" y="0"/>
                  </a:cxn>
                  <a:cxn ang="0">
                    <a:pos x="1487" y="10"/>
                  </a:cxn>
                  <a:cxn ang="0">
                    <a:pos x="1656" y="30"/>
                  </a:cxn>
                  <a:cxn ang="0">
                    <a:pos x="1823" y="61"/>
                  </a:cxn>
                  <a:cxn ang="0">
                    <a:pos x="1989" y="97"/>
                  </a:cxn>
                  <a:cxn ang="0">
                    <a:pos x="2071" y="119"/>
                  </a:cxn>
                  <a:cxn ang="0">
                    <a:pos x="2234" y="165"/>
                  </a:cxn>
                  <a:cxn ang="0">
                    <a:pos x="2395" y="218"/>
                  </a:cxn>
                  <a:cxn ang="0">
                    <a:pos x="2556" y="276"/>
                  </a:cxn>
                  <a:cxn ang="0">
                    <a:pos x="2635" y="307"/>
                  </a:cxn>
                  <a:cxn ang="0">
                    <a:pos x="2652" y="315"/>
                  </a:cxn>
                  <a:cxn ang="0">
                    <a:pos x="2666" y="326"/>
                  </a:cxn>
                  <a:cxn ang="0">
                    <a:pos x="2677" y="341"/>
                  </a:cxn>
                  <a:cxn ang="0">
                    <a:pos x="2690" y="373"/>
                  </a:cxn>
                  <a:cxn ang="0">
                    <a:pos x="2693" y="390"/>
                  </a:cxn>
                  <a:cxn ang="0">
                    <a:pos x="2692" y="408"/>
                  </a:cxn>
                  <a:cxn ang="0">
                    <a:pos x="2686" y="425"/>
                  </a:cxn>
                  <a:cxn ang="0">
                    <a:pos x="2682" y="434"/>
                  </a:cxn>
                  <a:cxn ang="0">
                    <a:pos x="2672" y="449"/>
                  </a:cxn>
                  <a:cxn ang="0">
                    <a:pos x="2659" y="462"/>
                  </a:cxn>
                  <a:cxn ang="0">
                    <a:pos x="2638" y="476"/>
                  </a:cxn>
                  <a:cxn ang="0">
                    <a:pos x="2612" y="482"/>
                  </a:cxn>
                  <a:cxn ang="0">
                    <a:pos x="2594" y="483"/>
                  </a:cxn>
                  <a:cxn ang="0">
                    <a:pos x="2577" y="479"/>
                  </a:cxn>
                  <a:cxn ang="0">
                    <a:pos x="2567" y="476"/>
                  </a:cxn>
                  <a:cxn ang="0">
                    <a:pos x="2560" y="473"/>
                  </a:cxn>
                </a:cxnLst>
                <a:rect l="0" t="0" r="r" b="b"/>
                <a:pathLst>
                  <a:path w="2693" h="483">
                    <a:moveTo>
                      <a:pt x="2560" y="473"/>
                    </a:moveTo>
                    <a:lnTo>
                      <a:pt x="2560" y="473"/>
                    </a:lnTo>
                    <a:lnTo>
                      <a:pt x="2487" y="438"/>
                    </a:lnTo>
                    <a:lnTo>
                      <a:pt x="2412" y="404"/>
                    </a:lnTo>
                    <a:lnTo>
                      <a:pt x="2337" y="372"/>
                    </a:lnTo>
                    <a:lnTo>
                      <a:pt x="2261" y="341"/>
                    </a:lnTo>
                    <a:lnTo>
                      <a:pt x="2184" y="311"/>
                    </a:lnTo>
                    <a:lnTo>
                      <a:pt x="2107" y="283"/>
                    </a:lnTo>
                    <a:lnTo>
                      <a:pt x="2029" y="254"/>
                    </a:lnTo>
                    <a:lnTo>
                      <a:pt x="1951" y="229"/>
                    </a:lnTo>
                    <a:lnTo>
                      <a:pt x="1951" y="229"/>
                    </a:lnTo>
                    <a:lnTo>
                      <a:pt x="1874" y="205"/>
                    </a:lnTo>
                    <a:lnTo>
                      <a:pt x="1795" y="182"/>
                    </a:lnTo>
                    <a:lnTo>
                      <a:pt x="1715" y="161"/>
                    </a:lnTo>
                    <a:lnTo>
                      <a:pt x="1635" y="141"/>
                    </a:lnTo>
                    <a:lnTo>
                      <a:pt x="1554" y="126"/>
                    </a:lnTo>
                    <a:lnTo>
                      <a:pt x="1474" y="112"/>
                    </a:lnTo>
                    <a:lnTo>
                      <a:pt x="1393" y="100"/>
                    </a:lnTo>
                    <a:lnTo>
                      <a:pt x="1313" y="92"/>
                    </a:lnTo>
                    <a:lnTo>
                      <a:pt x="1313" y="92"/>
                    </a:lnTo>
                    <a:lnTo>
                      <a:pt x="1231" y="88"/>
                    </a:lnTo>
                    <a:lnTo>
                      <a:pt x="1149" y="85"/>
                    </a:lnTo>
                    <a:lnTo>
                      <a:pt x="1067" y="86"/>
                    </a:lnTo>
                    <a:lnTo>
                      <a:pt x="984" y="89"/>
                    </a:lnTo>
                    <a:lnTo>
                      <a:pt x="902" y="95"/>
                    </a:lnTo>
                    <a:lnTo>
                      <a:pt x="818" y="102"/>
                    </a:lnTo>
                    <a:lnTo>
                      <a:pt x="736" y="110"/>
                    </a:lnTo>
                    <a:lnTo>
                      <a:pt x="653" y="120"/>
                    </a:lnTo>
                    <a:lnTo>
                      <a:pt x="653" y="120"/>
                    </a:lnTo>
                    <a:lnTo>
                      <a:pt x="571" y="131"/>
                    </a:lnTo>
                    <a:lnTo>
                      <a:pt x="489" y="144"/>
                    </a:lnTo>
                    <a:lnTo>
                      <a:pt x="407" y="158"/>
                    </a:lnTo>
                    <a:lnTo>
                      <a:pt x="325" y="174"/>
                    </a:lnTo>
                    <a:lnTo>
                      <a:pt x="243" y="191"/>
                    </a:lnTo>
                    <a:lnTo>
                      <a:pt x="161" y="209"/>
                    </a:lnTo>
                    <a:lnTo>
                      <a:pt x="81" y="229"/>
                    </a:lnTo>
                    <a:lnTo>
                      <a:pt x="0" y="250"/>
                    </a:lnTo>
                    <a:lnTo>
                      <a:pt x="0" y="250"/>
                    </a:lnTo>
                    <a:lnTo>
                      <a:pt x="80" y="223"/>
                    </a:lnTo>
                    <a:lnTo>
                      <a:pt x="159" y="198"/>
                    </a:lnTo>
                    <a:lnTo>
                      <a:pt x="239" y="174"/>
                    </a:lnTo>
                    <a:lnTo>
                      <a:pt x="320" y="153"/>
                    </a:lnTo>
                    <a:lnTo>
                      <a:pt x="400" y="130"/>
                    </a:lnTo>
                    <a:lnTo>
                      <a:pt x="482" y="110"/>
                    </a:lnTo>
                    <a:lnTo>
                      <a:pt x="564" y="92"/>
                    </a:lnTo>
                    <a:lnTo>
                      <a:pt x="646" y="75"/>
                    </a:lnTo>
                    <a:lnTo>
                      <a:pt x="646" y="75"/>
                    </a:lnTo>
                    <a:lnTo>
                      <a:pt x="728" y="59"/>
                    </a:lnTo>
                    <a:lnTo>
                      <a:pt x="811" y="45"/>
                    </a:lnTo>
                    <a:lnTo>
                      <a:pt x="895" y="32"/>
                    </a:lnTo>
                    <a:lnTo>
                      <a:pt x="978" y="21"/>
                    </a:lnTo>
                    <a:lnTo>
                      <a:pt x="1061" y="13"/>
                    </a:lnTo>
                    <a:lnTo>
                      <a:pt x="1146" y="6"/>
                    </a:lnTo>
                    <a:lnTo>
                      <a:pt x="1231" y="1"/>
                    </a:lnTo>
                    <a:lnTo>
                      <a:pt x="1317" y="0"/>
                    </a:lnTo>
                    <a:lnTo>
                      <a:pt x="1317" y="0"/>
                    </a:lnTo>
                    <a:lnTo>
                      <a:pt x="1402" y="3"/>
                    </a:lnTo>
                    <a:lnTo>
                      <a:pt x="1487" y="10"/>
                    </a:lnTo>
                    <a:lnTo>
                      <a:pt x="1571" y="18"/>
                    </a:lnTo>
                    <a:lnTo>
                      <a:pt x="1656" y="30"/>
                    </a:lnTo>
                    <a:lnTo>
                      <a:pt x="1739" y="44"/>
                    </a:lnTo>
                    <a:lnTo>
                      <a:pt x="1823" y="61"/>
                    </a:lnTo>
                    <a:lnTo>
                      <a:pt x="1906" y="78"/>
                    </a:lnTo>
                    <a:lnTo>
                      <a:pt x="1989" y="97"/>
                    </a:lnTo>
                    <a:lnTo>
                      <a:pt x="1989" y="97"/>
                    </a:lnTo>
                    <a:lnTo>
                      <a:pt x="2071" y="119"/>
                    </a:lnTo>
                    <a:lnTo>
                      <a:pt x="2153" y="141"/>
                    </a:lnTo>
                    <a:lnTo>
                      <a:pt x="2234" y="165"/>
                    </a:lnTo>
                    <a:lnTo>
                      <a:pt x="2314" y="191"/>
                    </a:lnTo>
                    <a:lnTo>
                      <a:pt x="2395" y="218"/>
                    </a:lnTo>
                    <a:lnTo>
                      <a:pt x="2475" y="246"/>
                    </a:lnTo>
                    <a:lnTo>
                      <a:pt x="2556" y="276"/>
                    </a:lnTo>
                    <a:lnTo>
                      <a:pt x="2635" y="307"/>
                    </a:lnTo>
                    <a:lnTo>
                      <a:pt x="2635" y="307"/>
                    </a:lnTo>
                    <a:lnTo>
                      <a:pt x="2644" y="311"/>
                    </a:lnTo>
                    <a:lnTo>
                      <a:pt x="2652" y="315"/>
                    </a:lnTo>
                    <a:lnTo>
                      <a:pt x="2659" y="321"/>
                    </a:lnTo>
                    <a:lnTo>
                      <a:pt x="2666" y="326"/>
                    </a:lnTo>
                    <a:lnTo>
                      <a:pt x="2672" y="333"/>
                    </a:lnTo>
                    <a:lnTo>
                      <a:pt x="2677" y="341"/>
                    </a:lnTo>
                    <a:lnTo>
                      <a:pt x="2686" y="356"/>
                    </a:lnTo>
                    <a:lnTo>
                      <a:pt x="2690" y="373"/>
                    </a:lnTo>
                    <a:lnTo>
                      <a:pt x="2692" y="381"/>
                    </a:lnTo>
                    <a:lnTo>
                      <a:pt x="2693" y="390"/>
                    </a:lnTo>
                    <a:lnTo>
                      <a:pt x="2693" y="398"/>
                    </a:lnTo>
                    <a:lnTo>
                      <a:pt x="2692" y="408"/>
                    </a:lnTo>
                    <a:lnTo>
                      <a:pt x="2689" y="417"/>
                    </a:lnTo>
                    <a:lnTo>
                      <a:pt x="2686" y="425"/>
                    </a:lnTo>
                    <a:lnTo>
                      <a:pt x="2686" y="425"/>
                    </a:lnTo>
                    <a:lnTo>
                      <a:pt x="2682" y="434"/>
                    </a:lnTo>
                    <a:lnTo>
                      <a:pt x="2677" y="442"/>
                    </a:lnTo>
                    <a:lnTo>
                      <a:pt x="2672" y="449"/>
                    </a:lnTo>
                    <a:lnTo>
                      <a:pt x="2666" y="456"/>
                    </a:lnTo>
                    <a:lnTo>
                      <a:pt x="2659" y="462"/>
                    </a:lnTo>
                    <a:lnTo>
                      <a:pt x="2653" y="468"/>
                    </a:lnTo>
                    <a:lnTo>
                      <a:pt x="2638" y="476"/>
                    </a:lnTo>
                    <a:lnTo>
                      <a:pt x="2621" y="480"/>
                    </a:lnTo>
                    <a:lnTo>
                      <a:pt x="2612" y="482"/>
                    </a:lnTo>
                    <a:lnTo>
                      <a:pt x="2603" y="483"/>
                    </a:lnTo>
                    <a:lnTo>
                      <a:pt x="2594" y="483"/>
                    </a:lnTo>
                    <a:lnTo>
                      <a:pt x="2586" y="482"/>
                    </a:lnTo>
                    <a:lnTo>
                      <a:pt x="2577" y="479"/>
                    </a:lnTo>
                    <a:lnTo>
                      <a:pt x="2567" y="476"/>
                    </a:lnTo>
                    <a:lnTo>
                      <a:pt x="2567" y="476"/>
                    </a:lnTo>
                    <a:lnTo>
                      <a:pt x="2562" y="473"/>
                    </a:lnTo>
                    <a:lnTo>
                      <a:pt x="2560" y="47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5EBD63"/>
                  </a:gs>
                  <a:gs pos="65000">
                    <a:srgbClr val="447F31"/>
                  </a:gs>
                  <a:gs pos="100000">
                    <a:srgbClr val="23501F"/>
                  </a:gs>
                </a:gsLst>
                <a:lin ang="6240000" scaled="0"/>
                <a:tileRect/>
              </a:gradFill>
              <a:ln w="9525">
                <a:noFill/>
                <a:round/>
                <a:headEnd/>
                <a:tailEnd/>
              </a:ln>
              <a:effectLst>
                <a:innerShdw blurRad="63500" dist="50800" dir="3600000">
                  <a:srgbClr val="000000">
                    <a:alpha val="38000"/>
                  </a:srgb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7">
                <a:extLst>
                  <a:ext uri="{FF2B5EF4-FFF2-40B4-BE49-F238E27FC236}">
                    <a16:creationId xmlns:a16="http://schemas.microsoft.com/office/drawing/2014/main" id="{0DE20028-8D74-4759-9B2B-B498BA76C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9348" y="589355"/>
                <a:ext cx="426652" cy="5227245"/>
              </a:xfrm>
              <a:custGeom>
                <a:avLst/>
                <a:gdLst/>
                <a:ahLst/>
                <a:cxnLst>
                  <a:cxn ang="0">
                    <a:pos x="85" y="8177"/>
                  </a:cxn>
                  <a:cxn ang="0">
                    <a:pos x="198" y="7659"/>
                  </a:cxn>
                  <a:cxn ang="0">
                    <a:pos x="268" y="7269"/>
                  </a:cxn>
                  <a:cxn ang="0">
                    <a:pos x="336" y="6747"/>
                  </a:cxn>
                  <a:cxn ang="0">
                    <a:pos x="357" y="6422"/>
                  </a:cxn>
                  <a:cxn ang="0">
                    <a:pos x="357" y="6228"/>
                  </a:cxn>
                  <a:cxn ang="0">
                    <a:pos x="342" y="6039"/>
                  </a:cxn>
                  <a:cxn ang="0">
                    <a:pos x="315" y="5888"/>
                  </a:cxn>
                  <a:cxn ang="0">
                    <a:pos x="275" y="5719"/>
                  </a:cxn>
                  <a:cxn ang="0">
                    <a:pos x="203" y="5320"/>
                  </a:cxn>
                  <a:cxn ang="0">
                    <a:pos x="147" y="4918"/>
                  </a:cxn>
                  <a:cxn ang="0">
                    <a:pos x="87" y="4383"/>
                  </a:cxn>
                  <a:cxn ang="0">
                    <a:pos x="52" y="3982"/>
                  </a:cxn>
                  <a:cxn ang="0">
                    <a:pos x="18" y="3445"/>
                  </a:cxn>
                  <a:cxn ang="0">
                    <a:pos x="4" y="3042"/>
                  </a:cxn>
                  <a:cxn ang="0">
                    <a:pos x="3" y="2504"/>
                  </a:cxn>
                  <a:cxn ang="0">
                    <a:pos x="22" y="2100"/>
                  </a:cxn>
                  <a:cxn ang="0">
                    <a:pos x="61" y="1765"/>
                  </a:cxn>
                  <a:cxn ang="0">
                    <a:pos x="99" y="1564"/>
                  </a:cxn>
                  <a:cxn ang="0">
                    <a:pos x="134" y="1433"/>
                  </a:cxn>
                  <a:cxn ang="0">
                    <a:pos x="179" y="1306"/>
                  </a:cxn>
                  <a:cxn ang="0">
                    <a:pos x="257" y="1051"/>
                  </a:cxn>
                  <a:cxn ang="0">
                    <a:pos x="299" y="856"/>
                  </a:cxn>
                  <a:cxn ang="0">
                    <a:pos x="333" y="592"/>
                  </a:cxn>
                  <a:cxn ang="0">
                    <a:pos x="336" y="393"/>
                  </a:cxn>
                  <a:cxn ang="0">
                    <a:pos x="316" y="194"/>
                  </a:cxn>
                  <a:cxn ang="0">
                    <a:pos x="288" y="64"/>
                  </a:cxn>
                  <a:cxn ang="0">
                    <a:pos x="280" y="31"/>
                  </a:cxn>
                  <a:cxn ang="0">
                    <a:pos x="318" y="160"/>
                  </a:cxn>
                  <a:cxn ang="0">
                    <a:pos x="345" y="325"/>
                  </a:cxn>
                  <a:cxn ang="0">
                    <a:pos x="357" y="526"/>
                  </a:cxn>
                  <a:cxn ang="0">
                    <a:pos x="340" y="795"/>
                  </a:cxn>
                  <a:cxn ang="0">
                    <a:pos x="296" y="1061"/>
                  </a:cxn>
                  <a:cxn ang="0">
                    <a:pos x="247" y="1257"/>
                  </a:cxn>
                  <a:cxn ang="0">
                    <a:pos x="198" y="1417"/>
                  </a:cxn>
                  <a:cxn ang="0">
                    <a:pos x="158" y="1577"/>
                  </a:cxn>
                  <a:cxn ang="0">
                    <a:pos x="130" y="1773"/>
                  </a:cxn>
                  <a:cxn ang="0">
                    <a:pos x="104" y="2104"/>
                  </a:cxn>
                  <a:cxn ang="0">
                    <a:pos x="100" y="2504"/>
                  </a:cxn>
                  <a:cxn ang="0">
                    <a:pos x="121" y="3036"/>
                  </a:cxn>
                  <a:cxn ang="0">
                    <a:pos x="151" y="3436"/>
                  </a:cxn>
                  <a:cxn ang="0">
                    <a:pos x="205" y="3966"/>
                  </a:cxn>
                  <a:cxn ang="0">
                    <a:pos x="256" y="4363"/>
                  </a:cxn>
                  <a:cxn ang="0">
                    <a:pos x="335" y="4892"/>
                  </a:cxn>
                  <a:cxn ang="0">
                    <a:pos x="405" y="5284"/>
                  </a:cxn>
                  <a:cxn ang="0">
                    <a:pos x="507" y="5734"/>
                  </a:cxn>
                  <a:cxn ang="0">
                    <a:pos x="544" y="5864"/>
                  </a:cxn>
                  <a:cxn ang="0">
                    <a:pos x="573" y="6005"/>
                  </a:cxn>
                  <a:cxn ang="0">
                    <a:pos x="597" y="6215"/>
                  </a:cxn>
                  <a:cxn ang="0">
                    <a:pos x="604" y="6423"/>
                  </a:cxn>
                  <a:cxn ang="0">
                    <a:pos x="597" y="6766"/>
                  </a:cxn>
                  <a:cxn ang="0">
                    <a:pos x="547" y="7309"/>
                  </a:cxn>
                  <a:cxn ang="0">
                    <a:pos x="490" y="7712"/>
                  </a:cxn>
                  <a:cxn ang="0">
                    <a:pos x="395" y="8246"/>
                  </a:cxn>
                  <a:cxn ang="0">
                    <a:pos x="335" y="8528"/>
                  </a:cxn>
                  <a:cxn ang="0">
                    <a:pos x="302" y="8583"/>
                  </a:cxn>
                  <a:cxn ang="0">
                    <a:pos x="253" y="8623"/>
                  </a:cxn>
                  <a:cxn ang="0">
                    <a:pos x="192" y="8640"/>
                  </a:cxn>
                  <a:cxn ang="0">
                    <a:pos x="144" y="8636"/>
                  </a:cxn>
                  <a:cxn ang="0">
                    <a:pos x="83" y="8610"/>
                  </a:cxn>
                  <a:cxn ang="0">
                    <a:pos x="41" y="8565"/>
                  </a:cxn>
                  <a:cxn ang="0">
                    <a:pos x="17" y="8506"/>
                  </a:cxn>
                  <a:cxn ang="0">
                    <a:pos x="18" y="8441"/>
                  </a:cxn>
                </a:cxnLst>
                <a:rect l="0" t="0" r="r" b="b"/>
                <a:pathLst>
                  <a:path w="606" h="8640">
                    <a:moveTo>
                      <a:pt x="21" y="8432"/>
                    </a:moveTo>
                    <a:lnTo>
                      <a:pt x="21" y="8432"/>
                    </a:lnTo>
                    <a:lnTo>
                      <a:pt x="54" y="8305"/>
                    </a:lnTo>
                    <a:lnTo>
                      <a:pt x="85" y="8177"/>
                    </a:lnTo>
                    <a:lnTo>
                      <a:pt x="114" y="8048"/>
                    </a:lnTo>
                    <a:lnTo>
                      <a:pt x="144" y="7919"/>
                    </a:lnTo>
                    <a:lnTo>
                      <a:pt x="171" y="7789"/>
                    </a:lnTo>
                    <a:lnTo>
                      <a:pt x="198" y="7659"/>
                    </a:lnTo>
                    <a:lnTo>
                      <a:pt x="223" y="7529"/>
                    </a:lnTo>
                    <a:lnTo>
                      <a:pt x="246" y="7399"/>
                    </a:lnTo>
                    <a:lnTo>
                      <a:pt x="246" y="7399"/>
                    </a:lnTo>
                    <a:lnTo>
                      <a:pt x="268" y="7269"/>
                    </a:lnTo>
                    <a:lnTo>
                      <a:pt x="288" y="7139"/>
                    </a:lnTo>
                    <a:lnTo>
                      <a:pt x="306" y="7008"/>
                    </a:lnTo>
                    <a:lnTo>
                      <a:pt x="323" y="6878"/>
                    </a:lnTo>
                    <a:lnTo>
                      <a:pt x="336" y="6747"/>
                    </a:lnTo>
                    <a:lnTo>
                      <a:pt x="347" y="6617"/>
                    </a:lnTo>
                    <a:lnTo>
                      <a:pt x="352" y="6552"/>
                    </a:lnTo>
                    <a:lnTo>
                      <a:pt x="354" y="6487"/>
                    </a:lnTo>
                    <a:lnTo>
                      <a:pt x="357" y="6422"/>
                    </a:lnTo>
                    <a:lnTo>
                      <a:pt x="359" y="6357"/>
                    </a:lnTo>
                    <a:lnTo>
                      <a:pt x="359" y="6357"/>
                    </a:lnTo>
                    <a:lnTo>
                      <a:pt x="359" y="6292"/>
                    </a:lnTo>
                    <a:lnTo>
                      <a:pt x="357" y="6228"/>
                    </a:lnTo>
                    <a:lnTo>
                      <a:pt x="353" y="6165"/>
                    </a:lnTo>
                    <a:lnTo>
                      <a:pt x="349" y="6101"/>
                    </a:lnTo>
                    <a:lnTo>
                      <a:pt x="349" y="6101"/>
                    </a:lnTo>
                    <a:lnTo>
                      <a:pt x="342" y="6039"/>
                    </a:lnTo>
                    <a:lnTo>
                      <a:pt x="333" y="5977"/>
                    </a:lnTo>
                    <a:lnTo>
                      <a:pt x="333" y="5977"/>
                    </a:lnTo>
                    <a:lnTo>
                      <a:pt x="322" y="5917"/>
                    </a:lnTo>
                    <a:lnTo>
                      <a:pt x="315" y="5888"/>
                    </a:lnTo>
                    <a:lnTo>
                      <a:pt x="306" y="5855"/>
                    </a:lnTo>
                    <a:lnTo>
                      <a:pt x="306" y="5855"/>
                    </a:lnTo>
                    <a:lnTo>
                      <a:pt x="291" y="5787"/>
                    </a:lnTo>
                    <a:lnTo>
                      <a:pt x="275" y="5719"/>
                    </a:lnTo>
                    <a:lnTo>
                      <a:pt x="263" y="5653"/>
                    </a:lnTo>
                    <a:lnTo>
                      <a:pt x="250" y="5587"/>
                    </a:lnTo>
                    <a:lnTo>
                      <a:pt x="226" y="5452"/>
                    </a:lnTo>
                    <a:lnTo>
                      <a:pt x="203" y="5320"/>
                    </a:lnTo>
                    <a:lnTo>
                      <a:pt x="203" y="5320"/>
                    </a:lnTo>
                    <a:lnTo>
                      <a:pt x="183" y="5185"/>
                    </a:lnTo>
                    <a:lnTo>
                      <a:pt x="165" y="5053"/>
                    </a:lnTo>
                    <a:lnTo>
                      <a:pt x="147" y="4918"/>
                    </a:lnTo>
                    <a:lnTo>
                      <a:pt x="131" y="4784"/>
                    </a:lnTo>
                    <a:lnTo>
                      <a:pt x="116" y="4651"/>
                    </a:lnTo>
                    <a:lnTo>
                      <a:pt x="100" y="4517"/>
                    </a:lnTo>
                    <a:lnTo>
                      <a:pt x="87" y="4383"/>
                    </a:lnTo>
                    <a:lnTo>
                      <a:pt x="75" y="4250"/>
                    </a:lnTo>
                    <a:lnTo>
                      <a:pt x="75" y="4250"/>
                    </a:lnTo>
                    <a:lnTo>
                      <a:pt x="63" y="4116"/>
                    </a:lnTo>
                    <a:lnTo>
                      <a:pt x="52" y="3982"/>
                    </a:lnTo>
                    <a:lnTo>
                      <a:pt x="42" y="3847"/>
                    </a:lnTo>
                    <a:lnTo>
                      <a:pt x="32" y="3713"/>
                    </a:lnTo>
                    <a:lnTo>
                      <a:pt x="25" y="3579"/>
                    </a:lnTo>
                    <a:lnTo>
                      <a:pt x="18" y="3445"/>
                    </a:lnTo>
                    <a:lnTo>
                      <a:pt x="13" y="3310"/>
                    </a:lnTo>
                    <a:lnTo>
                      <a:pt x="7" y="3176"/>
                    </a:lnTo>
                    <a:lnTo>
                      <a:pt x="7" y="3176"/>
                    </a:lnTo>
                    <a:lnTo>
                      <a:pt x="4" y="3042"/>
                    </a:lnTo>
                    <a:lnTo>
                      <a:pt x="1" y="2906"/>
                    </a:lnTo>
                    <a:lnTo>
                      <a:pt x="0" y="2772"/>
                    </a:lnTo>
                    <a:lnTo>
                      <a:pt x="1" y="2638"/>
                    </a:lnTo>
                    <a:lnTo>
                      <a:pt x="3" y="2504"/>
                    </a:lnTo>
                    <a:lnTo>
                      <a:pt x="7" y="2368"/>
                    </a:lnTo>
                    <a:lnTo>
                      <a:pt x="14" y="2234"/>
                    </a:lnTo>
                    <a:lnTo>
                      <a:pt x="22" y="2100"/>
                    </a:lnTo>
                    <a:lnTo>
                      <a:pt x="22" y="2100"/>
                    </a:lnTo>
                    <a:lnTo>
                      <a:pt x="35" y="1965"/>
                    </a:lnTo>
                    <a:lnTo>
                      <a:pt x="42" y="1898"/>
                    </a:lnTo>
                    <a:lnTo>
                      <a:pt x="51" y="1831"/>
                    </a:lnTo>
                    <a:lnTo>
                      <a:pt x="61" y="1765"/>
                    </a:lnTo>
                    <a:lnTo>
                      <a:pt x="72" y="1697"/>
                    </a:lnTo>
                    <a:lnTo>
                      <a:pt x="85" y="1631"/>
                    </a:lnTo>
                    <a:lnTo>
                      <a:pt x="99" y="1564"/>
                    </a:lnTo>
                    <a:lnTo>
                      <a:pt x="99" y="1564"/>
                    </a:lnTo>
                    <a:lnTo>
                      <a:pt x="116" y="1498"/>
                    </a:lnTo>
                    <a:lnTo>
                      <a:pt x="124" y="1465"/>
                    </a:lnTo>
                    <a:lnTo>
                      <a:pt x="134" y="1433"/>
                    </a:lnTo>
                    <a:lnTo>
                      <a:pt x="134" y="1433"/>
                    </a:lnTo>
                    <a:lnTo>
                      <a:pt x="145" y="1400"/>
                    </a:lnTo>
                    <a:lnTo>
                      <a:pt x="157" y="1369"/>
                    </a:lnTo>
                    <a:lnTo>
                      <a:pt x="179" y="1306"/>
                    </a:lnTo>
                    <a:lnTo>
                      <a:pt x="179" y="1306"/>
                    </a:lnTo>
                    <a:lnTo>
                      <a:pt x="200" y="1243"/>
                    </a:lnTo>
                    <a:lnTo>
                      <a:pt x="220" y="1180"/>
                    </a:lnTo>
                    <a:lnTo>
                      <a:pt x="239" y="1116"/>
                    </a:lnTo>
                    <a:lnTo>
                      <a:pt x="257" y="1051"/>
                    </a:lnTo>
                    <a:lnTo>
                      <a:pt x="257" y="1051"/>
                    </a:lnTo>
                    <a:lnTo>
                      <a:pt x="272" y="986"/>
                    </a:lnTo>
                    <a:lnTo>
                      <a:pt x="287" y="921"/>
                    </a:lnTo>
                    <a:lnTo>
                      <a:pt x="299" y="856"/>
                    </a:lnTo>
                    <a:lnTo>
                      <a:pt x="311" y="791"/>
                    </a:lnTo>
                    <a:lnTo>
                      <a:pt x="321" y="725"/>
                    </a:lnTo>
                    <a:lnTo>
                      <a:pt x="328" y="658"/>
                    </a:lnTo>
                    <a:lnTo>
                      <a:pt x="333" y="592"/>
                    </a:lnTo>
                    <a:lnTo>
                      <a:pt x="336" y="526"/>
                    </a:lnTo>
                    <a:lnTo>
                      <a:pt x="336" y="526"/>
                    </a:lnTo>
                    <a:lnTo>
                      <a:pt x="337" y="459"/>
                    </a:lnTo>
                    <a:lnTo>
                      <a:pt x="336" y="393"/>
                    </a:lnTo>
                    <a:lnTo>
                      <a:pt x="332" y="326"/>
                    </a:lnTo>
                    <a:lnTo>
                      <a:pt x="326" y="260"/>
                    </a:lnTo>
                    <a:lnTo>
                      <a:pt x="326" y="260"/>
                    </a:lnTo>
                    <a:lnTo>
                      <a:pt x="316" y="194"/>
                    </a:lnTo>
                    <a:lnTo>
                      <a:pt x="311" y="161"/>
                    </a:lnTo>
                    <a:lnTo>
                      <a:pt x="305" y="127"/>
                    </a:lnTo>
                    <a:lnTo>
                      <a:pt x="296" y="95"/>
                    </a:lnTo>
                    <a:lnTo>
                      <a:pt x="288" y="64"/>
                    </a:lnTo>
                    <a:lnTo>
                      <a:pt x="278" y="31"/>
                    </a:lnTo>
                    <a:lnTo>
                      <a:pt x="267" y="0"/>
                    </a:lnTo>
                    <a:lnTo>
                      <a:pt x="267" y="0"/>
                    </a:lnTo>
                    <a:lnTo>
                      <a:pt x="280" y="31"/>
                    </a:lnTo>
                    <a:lnTo>
                      <a:pt x="291" y="62"/>
                    </a:lnTo>
                    <a:lnTo>
                      <a:pt x="301" y="95"/>
                    </a:lnTo>
                    <a:lnTo>
                      <a:pt x="309" y="127"/>
                    </a:lnTo>
                    <a:lnTo>
                      <a:pt x="318" y="160"/>
                    </a:lnTo>
                    <a:lnTo>
                      <a:pt x="325" y="192"/>
                    </a:lnTo>
                    <a:lnTo>
                      <a:pt x="336" y="259"/>
                    </a:lnTo>
                    <a:lnTo>
                      <a:pt x="336" y="259"/>
                    </a:lnTo>
                    <a:lnTo>
                      <a:pt x="345" y="325"/>
                    </a:lnTo>
                    <a:lnTo>
                      <a:pt x="352" y="391"/>
                    </a:lnTo>
                    <a:lnTo>
                      <a:pt x="356" y="459"/>
                    </a:lnTo>
                    <a:lnTo>
                      <a:pt x="357" y="526"/>
                    </a:lnTo>
                    <a:lnTo>
                      <a:pt x="357" y="526"/>
                    </a:lnTo>
                    <a:lnTo>
                      <a:pt x="356" y="593"/>
                    </a:lnTo>
                    <a:lnTo>
                      <a:pt x="353" y="661"/>
                    </a:lnTo>
                    <a:lnTo>
                      <a:pt x="347" y="728"/>
                    </a:lnTo>
                    <a:lnTo>
                      <a:pt x="340" y="795"/>
                    </a:lnTo>
                    <a:lnTo>
                      <a:pt x="332" y="862"/>
                    </a:lnTo>
                    <a:lnTo>
                      <a:pt x="322" y="928"/>
                    </a:lnTo>
                    <a:lnTo>
                      <a:pt x="311" y="995"/>
                    </a:lnTo>
                    <a:lnTo>
                      <a:pt x="296" y="1061"/>
                    </a:lnTo>
                    <a:lnTo>
                      <a:pt x="296" y="1061"/>
                    </a:lnTo>
                    <a:lnTo>
                      <a:pt x="281" y="1126"/>
                    </a:lnTo>
                    <a:lnTo>
                      <a:pt x="265" y="1193"/>
                    </a:lnTo>
                    <a:lnTo>
                      <a:pt x="247" y="1257"/>
                    </a:lnTo>
                    <a:lnTo>
                      <a:pt x="227" y="1322"/>
                    </a:lnTo>
                    <a:lnTo>
                      <a:pt x="227" y="1322"/>
                    </a:lnTo>
                    <a:lnTo>
                      <a:pt x="207" y="1386"/>
                    </a:lnTo>
                    <a:lnTo>
                      <a:pt x="198" y="1417"/>
                    </a:lnTo>
                    <a:lnTo>
                      <a:pt x="188" y="1448"/>
                    </a:lnTo>
                    <a:lnTo>
                      <a:pt x="188" y="1448"/>
                    </a:lnTo>
                    <a:lnTo>
                      <a:pt x="172" y="1513"/>
                    </a:lnTo>
                    <a:lnTo>
                      <a:pt x="158" y="1577"/>
                    </a:lnTo>
                    <a:lnTo>
                      <a:pt x="158" y="1577"/>
                    </a:lnTo>
                    <a:lnTo>
                      <a:pt x="147" y="1642"/>
                    </a:lnTo>
                    <a:lnTo>
                      <a:pt x="137" y="1708"/>
                    </a:lnTo>
                    <a:lnTo>
                      <a:pt x="130" y="1773"/>
                    </a:lnTo>
                    <a:lnTo>
                      <a:pt x="123" y="1840"/>
                    </a:lnTo>
                    <a:lnTo>
                      <a:pt x="116" y="1906"/>
                    </a:lnTo>
                    <a:lnTo>
                      <a:pt x="111" y="1971"/>
                    </a:lnTo>
                    <a:lnTo>
                      <a:pt x="104" y="2104"/>
                    </a:lnTo>
                    <a:lnTo>
                      <a:pt x="104" y="2104"/>
                    </a:lnTo>
                    <a:lnTo>
                      <a:pt x="102" y="2238"/>
                    </a:lnTo>
                    <a:lnTo>
                      <a:pt x="100" y="2371"/>
                    </a:lnTo>
                    <a:lnTo>
                      <a:pt x="100" y="2504"/>
                    </a:lnTo>
                    <a:lnTo>
                      <a:pt x="103" y="2637"/>
                    </a:lnTo>
                    <a:lnTo>
                      <a:pt x="107" y="2771"/>
                    </a:lnTo>
                    <a:lnTo>
                      <a:pt x="114" y="2904"/>
                    </a:lnTo>
                    <a:lnTo>
                      <a:pt x="121" y="3036"/>
                    </a:lnTo>
                    <a:lnTo>
                      <a:pt x="130" y="3169"/>
                    </a:lnTo>
                    <a:lnTo>
                      <a:pt x="130" y="3169"/>
                    </a:lnTo>
                    <a:lnTo>
                      <a:pt x="140" y="3303"/>
                    </a:lnTo>
                    <a:lnTo>
                      <a:pt x="151" y="3436"/>
                    </a:lnTo>
                    <a:lnTo>
                      <a:pt x="162" y="3569"/>
                    </a:lnTo>
                    <a:lnTo>
                      <a:pt x="176" y="3702"/>
                    </a:lnTo>
                    <a:lnTo>
                      <a:pt x="191" y="3835"/>
                    </a:lnTo>
                    <a:lnTo>
                      <a:pt x="205" y="3966"/>
                    </a:lnTo>
                    <a:lnTo>
                      <a:pt x="220" y="4099"/>
                    </a:lnTo>
                    <a:lnTo>
                      <a:pt x="237" y="4232"/>
                    </a:lnTo>
                    <a:lnTo>
                      <a:pt x="237" y="4232"/>
                    </a:lnTo>
                    <a:lnTo>
                      <a:pt x="256" y="4363"/>
                    </a:lnTo>
                    <a:lnTo>
                      <a:pt x="274" y="4496"/>
                    </a:lnTo>
                    <a:lnTo>
                      <a:pt x="292" y="4627"/>
                    </a:lnTo>
                    <a:lnTo>
                      <a:pt x="313" y="4760"/>
                    </a:lnTo>
                    <a:lnTo>
                      <a:pt x="335" y="4892"/>
                    </a:lnTo>
                    <a:lnTo>
                      <a:pt x="357" y="5022"/>
                    </a:lnTo>
                    <a:lnTo>
                      <a:pt x="381" y="5153"/>
                    </a:lnTo>
                    <a:lnTo>
                      <a:pt x="405" y="5284"/>
                    </a:lnTo>
                    <a:lnTo>
                      <a:pt x="405" y="5284"/>
                    </a:lnTo>
                    <a:lnTo>
                      <a:pt x="432" y="5413"/>
                    </a:lnTo>
                    <a:lnTo>
                      <a:pt x="460" y="5543"/>
                    </a:lnTo>
                    <a:lnTo>
                      <a:pt x="490" y="5670"/>
                    </a:lnTo>
                    <a:lnTo>
                      <a:pt x="507" y="5734"/>
                    </a:lnTo>
                    <a:lnTo>
                      <a:pt x="524" y="5796"/>
                    </a:lnTo>
                    <a:lnTo>
                      <a:pt x="534" y="5828"/>
                    </a:lnTo>
                    <a:lnTo>
                      <a:pt x="544" y="5864"/>
                    </a:lnTo>
                    <a:lnTo>
                      <a:pt x="544" y="5864"/>
                    </a:lnTo>
                    <a:lnTo>
                      <a:pt x="552" y="5899"/>
                    </a:lnTo>
                    <a:lnTo>
                      <a:pt x="559" y="5934"/>
                    </a:lnTo>
                    <a:lnTo>
                      <a:pt x="559" y="5934"/>
                    </a:lnTo>
                    <a:lnTo>
                      <a:pt x="573" y="6005"/>
                    </a:lnTo>
                    <a:lnTo>
                      <a:pt x="583" y="6076"/>
                    </a:lnTo>
                    <a:lnTo>
                      <a:pt x="583" y="6076"/>
                    </a:lnTo>
                    <a:lnTo>
                      <a:pt x="590" y="6145"/>
                    </a:lnTo>
                    <a:lnTo>
                      <a:pt x="597" y="6215"/>
                    </a:lnTo>
                    <a:lnTo>
                      <a:pt x="602" y="6285"/>
                    </a:lnTo>
                    <a:lnTo>
                      <a:pt x="604" y="6354"/>
                    </a:lnTo>
                    <a:lnTo>
                      <a:pt x="604" y="6354"/>
                    </a:lnTo>
                    <a:lnTo>
                      <a:pt x="604" y="6423"/>
                    </a:lnTo>
                    <a:lnTo>
                      <a:pt x="606" y="6492"/>
                    </a:lnTo>
                    <a:lnTo>
                      <a:pt x="604" y="6562"/>
                    </a:lnTo>
                    <a:lnTo>
                      <a:pt x="603" y="6629"/>
                    </a:lnTo>
                    <a:lnTo>
                      <a:pt x="597" y="6766"/>
                    </a:lnTo>
                    <a:lnTo>
                      <a:pt x="588" y="6902"/>
                    </a:lnTo>
                    <a:lnTo>
                      <a:pt x="576" y="7039"/>
                    </a:lnTo>
                    <a:lnTo>
                      <a:pt x="562" y="7173"/>
                    </a:lnTo>
                    <a:lnTo>
                      <a:pt x="547" y="7309"/>
                    </a:lnTo>
                    <a:lnTo>
                      <a:pt x="530" y="7443"/>
                    </a:lnTo>
                    <a:lnTo>
                      <a:pt x="530" y="7443"/>
                    </a:lnTo>
                    <a:lnTo>
                      <a:pt x="511" y="7577"/>
                    </a:lnTo>
                    <a:lnTo>
                      <a:pt x="490" y="7712"/>
                    </a:lnTo>
                    <a:lnTo>
                      <a:pt x="469" y="7846"/>
                    </a:lnTo>
                    <a:lnTo>
                      <a:pt x="445" y="7979"/>
                    </a:lnTo>
                    <a:lnTo>
                      <a:pt x="421" y="8112"/>
                    </a:lnTo>
                    <a:lnTo>
                      <a:pt x="395" y="8246"/>
                    </a:lnTo>
                    <a:lnTo>
                      <a:pt x="367" y="8379"/>
                    </a:lnTo>
                    <a:lnTo>
                      <a:pt x="339" y="8511"/>
                    </a:lnTo>
                    <a:lnTo>
                      <a:pt x="339" y="8511"/>
                    </a:lnTo>
                    <a:lnTo>
                      <a:pt x="335" y="8528"/>
                    </a:lnTo>
                    <a:lnTo>
                      <a:pt x="329" y="8544"/>
                    </a:lnTo>
                    <a:lnTo>
                      <a:pt x="321" y="8558"/>
                    </a:lnTo>
                    <a:lnTo>
                      <a:pt x="312" y="8571"/>
                    </a:lnTo>
                    <a:lnTo>
                      <a:pt x="302" y="8583"/>
                    </a:lnTo>
                    <a:lnTo>
                      <a:pt x="292" y="8595"/>
                    </a:lnTo>
                    <a:lnTo>
                      <a:pt x="280" y="8606"/>
                    </a:lnTo>
                    <a:lnTo>
                      <a:pt x="267" y="8615"/>
                    </a:lnTo>
                    <a:lnTo>
                      <a:pt x="253" y="8623"/>
                    </a:lnTo>
                    <a:lnTo>
                      <a:pt x="239" y="8629"/>
                    </a:lnTo>
                    <a:lnTo>
                      <a:pt x="224" y="8634"/>
                    </a:lnTo>
                    <a:lnTo>
                      <a:pt x="209" y="8637"/>
                    </a:lnTo>
                    <a:lnTo>
                      <a:pt x="192" y="8640"/>
                    </a:lnTo>
                    <a:lnTo>
                      <a:pt x="176" y="8640"/>
                    </a:lnTo>
                    <a:lnTo>
                      <a:pt x="159" y="8639"/>
                    </a:lnTo>
                    <a:lnTo>
                      <a:pt x="144" y="8636"/>
                    </a:lnTo>
                    <a:lnTo>
                      <a:pt x="144" y="8636"/>
                    </a:lnTo>
                    <a:lnTo>
                      <a:pt x="127" y="8632"/>
                    </a:lnTo>
                    <a:lnTo>
                      <a:pt x="111" y="8626"/>
                    </a:lnTo>
                    <a:lnTo>
                      <a:pt x="97" y="8619"/>
                    </a:lnTo>
                    <a:lnTo>
                      <a:pt x="83" y="8610"/>
                    </a:lnTo>
                    <a:lnTo>
                      <a:pt x="72" y="8600"/>
                    </a:lnTo>
                    <a:lnTo>
                      <a:pt x="59" y="8589"/>
                    </a:lnTo>
                    <a:lnTo>
                      <a:pt x="49" y="8578"/>
                    </a:lnTo>
                    <a:lnTo>
                      <a:pt x="41" y="8565"/>
                    </a:lnTo>
                    <a:lnTo>
                      <a:pt x="32" y="8551"/>
                    </a:lnTo>
                    <a:lnTo>
                      <a:pt x="27" y="8537"/>
                    </a:lnTo>
                    <a:lnTo>
                      <a:pt x="21" y="8521"/>
                    </a:lnTo>
                    <a:lnTo>
                      <a:pt x="17" y="8506"/>
                    </a:lnTo>
                    <a:lnTo>
                      <a:pt x="15" y="8490"/>
                    </a:lnTo>
                    <a:lnTo>
                      <a:pt x="15" y="8473"/>
                    </a:lnTo>
                    <a:lnTo>
                      <a:pt x="15" y="8458"/>
                    </a:lnTo>
                    <a:lnTo>
                      <a:pt x="18" y="8441"/>
                    </a:lnTo>
                    <a:lnTo>
                      <a:pt x="18" y="8441"/>
                    </a:lnTo>
                    <a:lnTo>
                      <a:pt x="20" y="8435"/>
                    </a:lnTo>
                    <a:lnTo>
                      <a:pt x="21" y="8432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5EBD63"/>
                  </a:gs>
                  <a:gs pos="65000">
                    <a:srgbClr val="447F31"/>
                  </a:gs>
                  <a:gs pos="100000">
                    <a:srgbClr val="23501F"/>
                  </a:gs>
                </a:gsLst>
                <a:lin ang="6240000" scaled="0"/>
                <a:tileRect/>
              </a:gradFill>
              <a:ln w="9525">
                <a:noFill/>
                <a:round/>
                <a:headEnd/>
                <a:tailEnd/>
              </a:ln>
              <a:effectLst>
                <a:innerShdw blurRad="63500" dist="50800" dir="60000">
                  <a:srgbClr val="000000">
                    <a:alpha val="38000"/>
                  </a:srgb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02" name="Group 165">
                <a:extLst>
                  <a:ext uri="{FF2B5EF4-FFF2-40B4-BE49-F238E27FC236}">
                    <a16:creationId xmlns:a16="http://schemas.microsoft.com/office/drawing/2014/main" id="{DF12BC35-91CF-442B-833F-9B75FAA905EA}"/>
                  </a:ext>
                </a:extLst>
              </p:cNvPr>
              <p:cNvGrpSpPr/>
              <p:nvPr/>
            </p:nvGrpSpPr>
            <p:grpSpPr>
              <a:xfrm rot="287009">
                <a:off x="5976808" y="4153555"/>
                <a:ext cx="864455" cy="818525"/>
                <a:chOff x="707853" y="22066"/>
                <a:chExt cx="7200902" cy="6818311"/>
              </a:xfrm>
            </p:grpSpPr>
            <p:sp>
              <p:nvSpPr>
                <p:cNvPr id="164" name="Freeform 5">
                  <a:extLst>
                    <a:ext uri="{FF2B5EF4-FFF2-40B4-BE49-F238E27FC236}">
                      <a16:creationId xmlns:a16="http://schemas.microsoft.com/office/drawing/2014/main" id="{98650851-1B64-4C84-B6B1-C0D4282F1A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2890" y="118645"/>
                  <a:ext cx="6586538" cy="6713537"/>
                </a:xfrm>
                <a:custGeom>
                  <a:avLst/>
                  <a:gdLst/>
                  <a:ahLst/>
                  <a:cxnLst>
                    <a:cxn ang="0">
                      <a:pos x="4149" y="0"/>
                    </a:cxn>
                    <a:cxn ang="0">
                      <a:pos x="3889" y="307"/>
                    </a:cxn>
                    <a:cxn ang="0">
                      <a:pos x="3618" y="619"/>
                    </a:cxn>
                    <a:cxn ang="0">
                      <a:pos x="3336" y="934"/>
                    </a:cxn>
                    <a:cxn ang="0">
                      <a:pos x="3042" y="1252"/>
                    </a:cxn>
                    <a:cxn ang="0">
                      <a:pos x="2738" y="1571"/>
                    </a:cxn>
                    <a:cxn ang="0">
                      <a:pos x="2423" y="1891"/>
                    </a:cxn>
                    <a:cxn ang="0">
                      <a:pos x="2099" y="2212"/>
                    </a:cxn>
                    <a:cxn ang="0">
                      <a:pos x="1765" y="2534"/>
                    </a:cxn>
                    <a:cxn ang="0">
                      <a:pos x="858" y="3396"/>
                    </a:cxn>
                    <a:cxn ang="0">
                      <a:pos x="0" y="4204"/>
                    </a:cxn>
                    <a:cxn ang="0">
                      <a:pos x="2" y="4205"/>
                    </a:cxn>
                    <a:cxn ang="0">
                      <a:pos x="101" y="4213"/>
                    </a:cxn>
                    <a:cxn ang="0">
                      <a:pos x="292" y="4224"/>
                    </a:cxn>
                    <a:cxn ang="0">
                      <a:pos x="465" y="4229"/>
                    </a:cxn>
                    <a:cxn ang="0">
                      <a:pos x="669" y="4229"/>
                    </a:cxn>
                    <a:cxn ang="0">
                      <a:pos x="898" y="4221"/>
                    </a:cxn>
                    <a:cxn ang="0">
                      <a:pos x="1149" y="4205"/>
                    </a:cxn>
                    <a:cxn ang="0">
                      <a:pos x="1413" y="4177"/>
                    </a:cxn>
                    <a:cxn ang="0">
                      <a:pos x="1549" y="4158"/>
                    </a:cxn>
                    <a:cxn ang="0">
                      <a:pos x="1689" y="4135"/>
                    </a:cxn>
                    <a:cxn ang="0">
                      <a:pos x="1828" y="4108"/>
                    </a:cxn>
                    <a:cxn ang="0">
                      <a:pos x="1969" y="4078"/>
                    </a:cxn>
                    <a:cxn ang="0">
                      <a:pos x="2109" y="4041"/>
                    </a:cxn>
                    <a:cxn ang="0">
                      <a:pos x="2249" y="4000"/>
                    </a:cxn>
                    <a:cxn ang="0">
                      <a:pos x="2388" y="3954"/>
                    </a:cxn>
                    <a:cxn ang="0">
                      <a:pos x="2525" y="3902"/>
                    </a:cxn>
                    <a:cxn ang="0">
                      <a:pos x="2659" y="3844"/>
                    </a:cxn>
                    <a:cxn ang="0">
                      <a:pos x="2790" y="3781"/>
                    </a:cxn>
                    <a:cxn ang="0">
                      <a:pos x="2917" y="3710"/>
                    </a:cxn>
                    <a:cxn ang="0">
                      <a:pos x="3041" y="3634"/>
                    </a:cxn>
                    <a:cxn ang="0">
                      <a:pos x="3159" y="3551"/>
                    </a:cxn>
                    <a:cxn ang="0">
                      <a:pos x="3271" y="3460"/>
                    </a:cxn>
                    <a:cxn ang="0">
                      <a:pos x="3377" y="3361"/>
                    </a:cxn>
                    <a:cxn ang="0">
                      <a:pos x="3424" y="3312"/>
                    </a:cxn>
                    <a:cxn ang="0">
                      <a:pos x="3511" y="3211"/>
                    </a:cxn>
                    <a:cxn ang="0">
                      <a:pos x="3590" y="3106"/>
                    </a:cxn>
                    <a:cxn ang="0">
                      <a:pos x="3660" y="2999"/>
                    </a:cxn>
                    <a:cxn ang="0">
                      <a:pos x="3722" y="2888"/>
                    </a:cxn>
                    <a:cxn ang="0">
                      <a:pos x="3776" y="2775"/>
                    </a:cxn>
                    <a:cxn ang="0">
                      <a:pos x="3825" y="2659"/>
                    </a:cxn>
                    <a:cxn ang="0">
                      <a:pos x="3866" y="2541"/>
                    </a:cxn>
                    <a:cxn ang="0">
                      <a:pos x="3901" y="2421"/>
                    </a:cxn>
                    <a:cxn ang="0">
                      <a:pos x="3931" y="2301"/>
                    </a:cxn>
                    <a:cxn ang="0">
                      <a:pos x="3955" y="2180"/>
                    </a:cxn>
                    <a:cxn ang="0">
                      <a:pos x="3975" y="2057"/>
                    </a:cxn>
                    <a:cxn ang="0">
                      <a:pos x="3990" y="1935"/>
                    </a:cxn>
                    <a:cxn ang="0">
                      <a:pos x="4002" y="1813"/>
                    </a:cxn>
                    <a:cxn ang="0">
                      <a:pos x="4014" y="1631"/>
                    </a:cxn>
                    <a:cxn ang="0">
                      <a:pos x="4022" y="1391"/>
                    </a:cxn>
                    <a:cxn ang="0">
                      <a:pos x="4023" y="1045"/>
                    </a:cxn>
                    <a:cxn ang="0">
                      <a:pos x="4024" y="724"/>
                    </a:cxn>
                    <a:cxn ang="0">
                      <a:pos x="4030" y="528"/>
                    </a:cxn>
                    <a:cxn ang="0">
                      <a:pos x="4040" y="393"/>
                    </a:cxn>
                    <a:cxn ang="0">
                      <a:pos x="4051" y="308"/>
                    </a:cxn>
                    <a:cxn ang="0">
                      <a:pos x="4066" y="229"/>
                    </a:cxn>
                    <a:cxn ang="0">
                      <a:pos x="4083" y="156"/>
                    </a:cxn>
                    <a:cxn ang="0">
                      <a:pos x="4106" y="89"/>
                    </a:cxn>
                    <a:cxn ang="0">
                      <a:pos x="4133" y="27"/>
                    </a:cxn>
                    <a:cxn ang="0">
                      <a:pos x="4149" y="0"/>
                    </a:cxn>
                  </a:cxnLst>
                  <a:rect l="0" t="0" r="r" b="b"/>
                  <a:pathLst>
                    <a:path w="4149" h="4229">
                      <a:moveTo>
                        <a:pt x="4149" y="0"/>
                      </a:moveTo>
                      <a:lnTo>
                        <a:pt x="4149" y="0"/>
                      </a:lnTo>
                      <a:lnTo>
                        <a:pt x="4020" y="153"/>
                      </a:lnTo>
                      <a:lnTo>
                        <a:pt x="3889" y="307"/>
                      </a:lnTo>
                      <a:lnTo>
                        <a:pt x="3755" y="462"/>
                      </a:lnTo>
                      <a:lnTo>
                        <a:pt x="3618" y="619"/>
                      </a:lnTo>
                      <a:lnTo>
                        <a:pt x="3478" y="776"/>
                      </a:lnTo>
                      <a:lnTo>
                        <a:pt x="3336" y="934"/>
                      </a:lnTo>
                      <a:lnTo>
                        <a:pt x="3190" y="1092"/>
                      </a:lnTo>
                      <a:lnTo>
                        <a:pt x="3042" y="1252"/>
                      </a:lnTo>
                      <a:lnTo>
                        <a:pt x="2891" y="1411"/>
                      </a:lnTo>
                      <a:lnTo>
                        <a:pt x="2738" y="1571"/>
                      </a:lnTo>
                      <a:lnTo>
                        <a:pt x="2581" y="1731"/>
                      </a:lnTo>
                      <a:lnTo>
                        <a:pt x="2423" y="1891"/>
                      </a:lnTo>
                      <a:lnTo>
                        <a:pt x="2262" y="2052"/>
                      </a:lnTo>
                      <a:lnTo>
                        <a:pt x="2099" y="2212"/>
                      </a:lnTo>
                      <a:lnTo>
                        <a:pt x="1934" y="2373"/>
                      </a:lnTo>
                      <a:lnTo>
                        <a:pt x="1765" y="2534"/>
                      </a:lnTo>
                      <a:lnTo>
                        <a:pt x="1765" y="2534"/>
                      </a:lnTo>
                      <a:lnTo>
                        <a:pt x="858" y="3396"/>
                      </a:lnTo>
                      <a:lnTo>
                        <a:pt x="422" y="3808"/>
                      </a:lnTo>
                      <a:lnTo>
                        <a:pt x="0" y="4204"/>
                      </a:lnTo>
                      <a:lnTo>
                        <a:pt x="2" y="4205"/>
                      </a:lnTo>
                      <a:lnTo>
                        <a:pt x="2" y="4205"/>
                      </a:lnTo>
                      <a:lnTo>
                        <a:pt x="27" y="4208"/>
                      </a:lnTo>
                      <a:lnTo>
                        <a:pt x="101" y="4213"/>
                      </a:lnTo>
                      <a:lnTo>
                        <a:pt x="219" y="4221"/>
                      </a:lnTo>
                      <a:lnTo>
                        <a:pt x="292" y="4224"/>
                      </a:lnTo>
                      <a:lnTo>
                        <a:pt x="375" y="4226"/>
                      </a:lnTo>
                      <a:lnTo>
                        <a:pt x="465" y="4229"/>
                      </a:lnTo>
                      <a:lnTo>
                        <a:pt x="564" y="4229"/>
                      </a:lnTo>
                      <a:lnTo>
                        <a:pt x="669" y="4229"/>
                      </a:lnTo>
                      <a:lnTo>
                        <a:pt x="781" y="4226"/>
                      </a:lnTo>
                      <a:lnTo>
                        <a:pt x="898" y="4221"/>
                      </a:lnTo>
                      <a:lnTo>
                        <a:pt x="1021" y="4214"/>
                      </a:lnTo>
                      <a:lnTo>
                        <a:pt x="1149" y="4205"/>
                      </a:lnTo>
                      <a:lnTo>
                        <a:pt x="1279" y="4193"/>
                      </a:lnTo>
                      <a:lnTo>
                        <a:pt x="1413" y="4177"/>
                      </a:lnTo>
                      <a:lnTo>
                        <a:pt x="1481" y="4169"/>
                      </a:lnTo>
                      <a:lnTo>
                        <a:pt x="1549" y="4158"/>
                      </a:lnTo>
                      <a:lnTo>
                        <a:pt x="1619" y="4147"/>
                      </a:lnTo>
                      <a:lnTo>
                        <a:pt x="1689" y="4135"/>
                      </a:lnTo>
                      <a:lnTo>
                        <a:pt x="1758" y="4122"/>
                      </a:lnTo>
                      <a:lnTo>
                        <a:pt x="1828" y="4108"/>
                      </a:lnTo>
                      <a:lnTo>
                        <a:pt x="1899" y="4094"/>
                      </a:lnTo>
                      <a:lnTo>
                        <a:pt x="1969" y="4078"/>
                      </a:lnTo>
                      <a:lnTo>
                        <a:pt x="2040" y="4060"/>
                      </a:lnTo>
                      <a:lnTo>
                        <a:pt x="2109" y="4041"/>
                      </a:lnTo>
                      <a:lnTo>
                        <a:pt x="2179" y="4021"/>
                      </a:lnTo>
                      <a:lnTo>
                        <a:pt x="2249" y="4000"/>
                      </a:lnTo>
                      <a:lnTo>
                        <a:pt x="2318" y="3977"/>
                      </a:lnTo>
                      <a:lnTo>
                        <a:pt x="2388" y="3954"/>
                      </a:lnTo>
                      <a:lnTo>
                        <a:pt x="2457" y="3929"/>
                      </a:lnTo>
                      <a:lnTo>
                        <a:pt x="2525" y="3902"/>
                      </a:lnTo>
                      <a:lnTo>
                        <a:pt x="2592" y="3874"/>
                      </a:lnTo>
                      <a:lnTo>
                        <a:pt x="2659" y="3844"/>
                      </a:lnTo>
                      <a:lnTo>
                        <a:pt x="2726" y="3814"/>
                      </a:lnTo>
                      <a:lnTo>
                        <a:pt x="2790" y="3781"/>
                      </a:lnTo>
                      <a:lnTo>
                        <a:pt x="2855" y="3747"/>
                      </a:lnTo>
                      <a:lnTo>
                        <a:pt x="2917" y="3710"/>
                      </a:lnTo>
                      <a:lnTo>
                        <a:pt x="2980" y="3673"/>
                      </a:lnTo>
                      <a:lnTo>
                        <a:pt x="3041" y="3634"/>
                      </a:lnTo>
                      <a:lnTo>
                        <a:pt x="3100" y="3594"/>
                      </a:lnTo>
                      <a:lnTo>
                        <a:pt x="3159" y="3551"/>
                      </a:lnTo>
                      <a:lnTo>
                        <a:pt x="3215" y="3505"/>
                      </a:lnTo>
                      <a:lnTo>
                        <a:pt x="3271" y="3460"/>
                      </a:lnTo>
                      <a:lnTo>
                        <a:pt x="3325" y="3412"/>
                      </a:lnTo>
                      <a:lnTo>
                        <a:pt x="3377" y="3361"/>
                      </a:lnTo>
                      <a:lnTo>
                        <a:pt x="3377" y="3361"/>
                      </a:lnTo>
                      <a:lnTo>
                        <a:pt x="3424" y="3312"/>
                      </a:lnTo>
                      <a:lnTo>
                        <a:pt x="3468" y="3262"/>
                      </a:lnTo>
                      <a:lnTo>
                        <a:pt x="3511" y="3211"/>
                      </a:lnTo>
                      <a:lnTo>
                        <a:pt x="3551" y="3160"/>
                      </a:lnTo>
                      <a:lnTo>
                        <a:pt x="3590" y="3106"/>
                      </a:lnTo>
                      <a:lnTo>
                        <a:pt x="3626" y="3053"/>
                      </a:lnTo>
                      <a:lnTo>
                        <a:pt x="3660" y="2999"/>
                      </a:lnTo>
                      <a:lnTo>
                        <a:pt x="3692" y="2944"/>
                      </a:lnTo>
                      <a:lnTo>
                        <a:pt x="3722" y="2888"/>
                      </a:lnTo>
                      <a:lnTo>
                        <a:pt x="3751" y="2831"/>
                      </a:lnTo>
                      <a:lnTo>
                        <a:pt x="3776" y="2775"/>
                      </a:lnTo>
                      <a:lnTo>
                        <a:pt x="3802" y="2718"/>
                      </a:lnTo>
                      <a:lnTo>
                        <a:pt x="3825" y="2659"/>
                      </a:lnTo>
                      <a:lnTo>
                        <a:pt x="3846" y="2600"/>
                      </a:lnTo>
                      <a:lnTo>
                        <a:pt x="3866" y="2541"/>
                      </a:lnTo>
                      <a:lnTo>
                        <a:pt x="3884" y="2482"/>
                      </a:lnTo>
                      <a:lnTo>
                        <a:pt x="3901" y="2421"/>
                      </a:lnTo>
                      <a:lnTo>
                        <a:pt x="3916" y="2361"/>
                      </a:lnTo>
                      <a:lnTo>
                        <a:pt x="3931" y="2301"/>
                      </a:lnTo>
                      <a:lnTo>
                        <a:pt x="3943" y="2241"/>
                      </a:lnTo>
                      <a:lnTo>
                        <a:pt x="3955" y="2180"/>
                      </a:lnTo>
                      <a:lnTo>
                        <a:pt x="3965" y="2119"/>
                      </a:lnTo>
                      <a:lnTo>
                        <a:pt x="3975" y="2057"/>
                      </a:lnTo>
                      <a:lnTo>
                        <a:pt x="3983" y="1997"/>
                      </a:lnTo>
                      <a:lnTo>
                        <a:pt x="3990" y="1935"/>
                      </a:lnTo>
                      <a:lnTo>
                        <a:pt x="3996" y="1875"/>
                      </a:lnTo>
                      <a:lnTo>
                        <a:pt x="4002" y="1813"/>
                      </a:lnTo>
                      <a:lnTo>
                        <a:pt x="4007" y="1751"/>
                      </a:lnTo>
                      <a:lnTo>
                        <a:pt x="4014" y="1631"/>
                      </a:lnTo>
                      <a:lnTo>
                        <a:pt x="4019" y="1510"/>
                      </a:lnTo>
                      <a:lnTo>
                        <a:pt x="4022" y="1391"/>
                      </a:lnTo>
                      <a:lnTo>
                        <a:pt x="4023" y="1274"/>
                      </a:lnTo>
                      <a:lnTo>
                        <a:pt x="4023" y="1045"/>
                      </a:lnTo>
                      <a:lnTo>
                        <a:pt x="4023" y="828"/>
                      </a:lnTo>
                      <a:lnTo>
                        <a:pt x="4024" y="724"/>
                      </a:lnTo>
                      <a:lnTo>
                        <a:pt x="4026" y="625"/>
                      </a:lnTo>
                      <a:lnTo>
                        <a:pt x="4030" y="528"/>
                      </a:lnTo>
                      <a:lnTo>
                        <a:pt x="4036" y="437"/>
                      </a:lnTo>
                      <a:lnTo>
                        <a:pt x="4040" y="393"/>
                      </a:lnTo>
                      <a:lnTo>
                        <a:pt x="4046" y="350"/>
                      </a:lnTo>
                      <a:lnTo>
                        <a:pt x="4051" y="308"/>
                      </a:lnTo>
                      <a:lnTo>
                        <a:pt x="4058" y="268"/>
                      </a:lnTo>
                      <a:lnTo>
                        <a:pt x="4066" y="229"/>
                      </a:lnTo>
                      <a:lnTo>
                        <a:pt x="4074" y="192"/>
                      </a:lnTo>
                      <a:lnTo>
                        <a:pt x="4083" y="156"/>
                      </a:lnTo>
                      <a:lnTo>
                        <a:pt x="4094" y="121"/>
                      </a:lnTo>
                      <a:lnTo>
                        <a:pt x="4106" y="89"/>
                      </a:lnTo>
                      <a:lnTo>
                        <a:pt x="4119" y="58"/>
                      </a:lnTo>
                      <a:lnTo>
                        <a:pt x="4133" y="27"/>
                      </a:lnTo>
                      <a:lnTo>
                        <a:pt x="4149" y="0"/>
                      </a:lnTo>
                      <a:lnTo>
                        <a:pt x="414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5" name="Freeform 6">
                  <a:extLst>
                    <a:ext uri="{FF2B5EF4-FFF2-40B4-BE49-F238E27FC236}">
                      <a16:creationId xmlns:a16="http://schemas.microsoft.com/office/drawing/2014/main" id="{8B8315F9-5CC5-42ED-9EE6-E389DA3394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853" y="22066"/>
                  <a:ext cx="7200902" cy="6818311"/>
                </a:xfrm>
                <a:custGeom>
                  <a:avLst/>
                  <a:gdLst/>
                  <a:ahLst/>
                  <a:cxnLst>
                    <a:cxn ang="0">
                      <a:pos x="4481" y="66"/>
                    </a:cxn>
                    <a:cxn ang="0">
                      <a:pos x="4536" y="0"/>
                    </a:cxn>
                    <a:cxn ang="0">
                      <a:pos x="4482" y="36"/>
                    </a:cxn>
                    <a:cxn ang="0">
                      <a:pos x="4389" y="82"/>
                    </a:cxn>
                    <a:cxn ang="0">
                      <a:pos x="4279" y="115"/>
                    </a:cxn>
                    <a:cxn ang="0">
                      <a:pos x="4155" y="141"/>
                    </a:cxn>
                    <a:cxn ang="0">
                      <a:pos x="4020" y="159"/>
                    </a:cxn>
                    <a:cxn ang="0">
                      <a:pos x="3713" y="185"/>
                    </a:cxn>
                    <a:cxn ang="0">
                      <a:pos x="3243" y="213"/>
                    </a:cxn>
                    <a:cxn ang="0">
                      <a:pos x="2857" y="249"/>
                    </a:cxn>
                    <a:cxn ang="0">
                      <a:pos x="2655" y="279"/>
                    </a:cxn>
                    <a:cxn ang="0">
                      <a:pos x="2450" y="318"/>
                    </a:cxn>
                    <a:cxn ang="0">
                      <a:pos x="2241" y="367"/>
                    </a:cxn>
                    <a:cxn ang="0">
                      <a:pos x="2029" y="430"/>
                    </a:cxn>
                    <a:cxn ang="0">
                      <a:pos x="1817" y="508"/>
                    </a:cxn>
                    <a:cxn ang="0">
                      <a:pos x="1605" y="603"/>
                    </a:cxn>
                    <a:cxn ang="0">
                      <a:pos x="1395" y="717"/>
                    </a:cxn>
                    <a:cxn ang="0">
                      <a:pos x="1186" y="851"/>
                    </a:cxn>
                    <a:cxn ang="0">
                      <a:pos x="980" y="1008"/>
                    </a:cxn>
                    <a:cxn ang="0">
                      <a:pos x="777" y="1189"/>
                    </a:cxn>
                    <a:cxn ang="0">
                      <a:pos x="651" y="1319"/>
                    </a:cxn>
                    <a:cxn ang="0">
                      <a:pos x="488" y="1517"/>
                    </a:cxn>
                    <a:cxn ang="0">
                      <a:pos x="351" y="1716"/>
                    </a:cxn>
                    <a:cxn ang="0">
                      <a:pos x="241" y="1917"/>
                    </a:cxn>
                    <a:cxn ang="0">
                      <a:pos x="154" y="2120"/>
                    </a:cxn>
                    <a:cxn ang="0">
                      <a:pos x="88" y="2319"/>
                    </a:cxn>
                    <a:cxn ang="0">
                      <a:pos x="43" y="2516"/>
                    </a:cxn>
                    <a:cxn ang="0">
                      <a:pos x="15" y="2709"/>
                    </a:cxn>
                    <a:cxn ang="0">
                      <a:pos x="1" y="2897"/>
                    </a:cxn>
                    <a:cxn ang="0">
                      <a:pos x="3" y="3079"/>
                    </a:cxn>
                    <a:cxn ang="0">
                      <a:pos x="15" y="3253"/>
                    </a:cxn>
                    <a:cxn ang="0">
                      <a:pos x="36" y="3418"/>
                    </a:cxn>
                    <a:cxn ang="0">
                      <a:pos x="64" y="3572"/>
                    </a:cxn>
                    <a:cxn ang="0">
                      <a:pos x="111" y="3760"/>
                    </a:cxn>
                    <a:cxn ang="0">
                      <a:pos x="188" y="3997"/>
                    </a:cxn>
                    <a:cxn ang="0">
                      <a:pos x="257" y="4173"/>
                    </a:cxn>
                    <a:cxn ang="0">
                      <a:pos x="316" y="4295"/>
                    </a:cxn>
                    <a:cxn ang="0">
                      <a:pos x="1174" y="3487"/>
                    </a:cxn>
                    <a:cxn ang="0">
                      <a:pos x="2250" y="2464"/>
                    </a:cxn>
                    <a:cxn ang="0">
                      <a:pos x="2739" y="1982"/>
                    </a:cxn>
                    <a:cxn ang="0">
                      <a:pos x="3207" y="1502"/>
                    </a:cxn>
                    <a:cxn ang="0">
                      <a:pos x="3652" y="1025"/>
                    </a:cxn>
                    <a:cxn ang="0">
                      <a:pos x="4071" y="553"/>
                    </a:cxn>
                    <a:cxn ang="0">
                      <a:pos x="4465" y="91"/>
                    </a:cxn>
                  </a:cxnLst>
                  <a:rect l="0" t="0" r="r" b="b"/>
                  <a:pathLst>
                    <a:path w="4536" h="4295">
                      <a:moveTo>
                        <a:pt x="4465" y="91"/>
                      </a:moveTo>
                      <a:lnTo>
                        <a:pt x="4465" y="91"/>
                      </a:lnTo>
                      <a:lnTo>
                        <a:pt x="4481" y="66"/>
                      </a:lnTo>
                      <a:lnTo>
                        <a:pt x="4498" y="42"/>
                      </a:lnTo>
                      <a:lnTo>
                        <a:pt x="4517" y="20"/>
                      </a:lnTo>
                      <a:lnTo>
                        <a:pt x="4536" y="0"/>
                      </a:lnTo>
                      <a:lnTo>
                        <a:pt x="4536" y="0"/>
                      </a:lnTo>
                      <a:lnTo>
                        <a:pt x="4511" y="19"/>
                      </a:lnTo>
                      <a:lnTo>
                        <a:pt x="4482" y="36"/>
                      </a:lnTo>
                      <a:lnTo>
                        <a:pt x="4453" y="52"/>
                      </a:lnTo>
                      <a:lnTo>
                        <a:pt x="4422" y="67"/>
                      </a:lnTo>
                      <a:lnTo>
                        <a:pt x="4389" y="82"/>
                      </a:lnTo>
                      <a:lnTo>
                        <a:pt x="4354" y="94"/>
                      </a:lnTo>
                      <a:lnTo>
                        <a:pt x="4318" y="105"/>
                      </a:lnTo>
                      <a:lnTo>
                        <a:pt x="4279" y="115"/>
                      </a:lnTo>
                      <a:lnTo>
                        <a:pt x="4240" y="125"/>
                      </a:lnTo>
                      <a:lnTo>
                        <a:pt x="4198" y="133"/>
                      </a:lnTo>
                      <a:lnTo>
                        <a:pt x="4155" y="141"/>
                      </a:lnTo>
                      <a:lnTo>
                        <a:pt x="4113" y="147"/>
                      </a:lnTo>
                      <a:lnTo>
                        <a:pt x="4067" y="154"/>
                      </a:lnTo>
                      <a:lnTo>
                        <a:pt x="4020" y="159"/>
                      </a:lnTo>
                      <a:lnTo>
                        <a:pt x="3922" y="169"/>
                      </a:lnTo>
                      <a:lnTo>
                        <a:pt x="3820" y="177"/>
                      </a:lnTo>
                      <a:lnTo>
                        <a:pt x="3713" y="185"/>
                      </a:lnTo>
                      <a:lnTo>
                        <a:pt x="3485" y="197"/>
                      </a:lnTo>
                      <a:lnTo>
                        <a:pt x="3366" y="205"/>
                      </a:lnTo>
                      <a:lnTo>
                        <a:pt x="3243" y="213"/>
                      </a:lnTo>
                      <a:lnTo>
                        <a:pt x="3117" y="222"/>
                      </a:lnTo>
                      <a:lnTo>
                        <a:pt x="2988" y="234"/>
                      </a:lnTo>
                      <a:lnTo>
                        <a:pt x="2857" y="249"/>
                      </a:lnTo>
                      <a:lnTo>
                        <a:pt x="2790" y="259"/>
                      </a:lnTo>
                      <a:lnTo>
                        <a:pt x="2723" y="268"/>
                      </a:lnTo>
                      <a:lnTo>
                        <a:pt x="2655" y="279"/>
                      </a:lnTo>
                      <a:lnTo>
                        <a:pt x="2586" y="291"/>
                      </a:lnTo>
                      <a:lnTo>
                        <a:pt x="2518" y="303"/>
                      </a:lnTo>
                      <a:lnTo>
                        <a:pt x="2450" y="318"/>
                      </a:lnTo>
                      <a:lnTo>
                        <a:pt x="2380" y="332"/>
                      </a:lnTo>
                      <a:lnTo>
                        <a:pt x="2310" y="348"/>
                      </a:lnTo>
                      <a:lnTo>
                        <a:pt x="2241" y="367"/>
                      </a:lnTo>
                      <a:lnTo>
                        <a:pt x="2170" y="386"/>
                      </a:lnTo>
                      <a:lnTo>
                        <a:pt x="2100" y="407"/>
                      </a:lnTo>
                      <a:lnTo>
                        <a:pt x="2029" y="430"/>
                      </a:lnTo>
                      <a:lnTo>
                        <a:pt x="1959" y="454"/>
                      </a:lnTo>
                      <a:lnTo>
                        <a:pt x="1888" y="480"/>
                      </a:lnTo>
                      <a:lnTo>
                        <a:pt x="1817" y="508"/>
                      </a:lnTo>
                      <a:lnTo>
                        <a:pt x="1746" y="537"/>
                      </a:lnTo>
                      <a:lnTo>
                        <a:pt x="1676" y="569"/>
                      </a:lnTo>
                      <a:lnTo>
                        <a:pt x="1605" y="603"/>
                      </a:lnTo>
                      <a:lnTo>
                        <a:pt x="1534" y="638"/>
                      </a:lnTo>
                      <a:lnTo>
                        <a:pt x="1465" y="677"/>
                      </a:lnTo>
                      <a:lnTo>
                        <a:pt x="1395" y="717"/>
                      </a:lnTo>
                      <a:lnTo>
                        <a:pt x="1324" y="758"/>
                      </a:lnTo>
                      <a:lnTo>
                        <a:pt x="1254" y="804"/>
                      </a:lnTo>
                      <a:lnTo>
                        <a:pt x="1186" y="851"/>
                      </a:lnTo>
                      <a:lnTo>
                        <a:pt x="1116" y="900"/>
                      </a:lnTo>
                      <a:lnTo>
                        <a:pt x="1048" y="953"/>
                      </a:lnTo>
                      <a:lnTo>
                        <a:pt x="980" y="1008"/>
                      </a:lnTo>
                      <a:lnTo>
                        <a:pt x="911" y="1065"/>
                      </a:lnTo>
                      <a:lnTo>
                        <a:pt x="844" y="1126"/>
                      </a:lnTo>
                      <a:lnTo>
                        <a:pt x="777" y="1189"/>
                      </a:lnTo>
                      <a:lnTo>
                        <a:pt x="777" y="1189"/>
                      </a:lnTo>
                      <a:lnTo>
                        <a:pt x="713" y="1254"/>
                      </a:lnTo>
                      <a:lnTo>
                        <a:pt x="651" y="1319"/>
                      </a:lnTo>
                      <a:lnTo>
                        <a:pt x="594" y="1384"/>
                      </a:lnTo>
                      <a:lnTo>
                        <a:pt x="539" y="1450"/>
                      </a:lnTo>
                      <a:lnTo>
                        <a:pt x="488" y="1517"/>
                      </a:lnTo>
                      <a:lnTo>
                        <a:pt x="440" y="1582"/>
                      </a:lnTo>
                      <a:lnTo>
                        <a:pt x="394" y="1649"/>
                      </a:lnTo>
                      <a:lnTo>
                        <a:pt x="351" y="1716"/>
                      </a:lnTo>
                      <a:lnTo>
                        <a:pt x="312" y="1783"/>
                      </a:lnTo>
                      <a:lnTo>
                        <a:pt x="275" y="1850"/>
                      </a:lnTo>
                      <a:lnTo>
                        <a:pt x="241" y="1917"/>
                      </a:lnTo>
                      <a:lnTo>
                        <a:pt x="209" y="1986"/>
                      </a:lnTo>
                      <a:lnTo>
                        <a:pt x="181" y="2053"/>
                      </a:lnTo>
                      <a:lnTo>
                        <a:pt x="154" y="2120"/>
                      </a:lnTo>
                      <a:lnTo>
                        <a:pt x="130" y="2185"/>
                      </a:lnTo>
                      <a:lnTo>
                        <a:pt x="109" y="2252"/>
                      </a:lnTo>
                      <a:lnTo>
                        <a:pt x="88" y="2319"/>
                      </a:lnTo>
                      <a:lnTo>
                        <a:pt x="71" y="2385"/>
                      </a:lnTo>
                      <a:lnTo>
                        <a:pt x="56" y="2451"/>
                      </a:lnTo>
                      <a:lnTo>
                        <a:pt x="43" y="2516"/>
                      </a:lnTo>
                      <a:lnTo>
                        <a:pt x="31" y="2581"/>
                      </a:lnTo>
                      <a:lnTo>
                        <a:pt x="21" y="2645"/>
                      </a:lnTo>
                      <a:lnTo>
                        <a:pt x="15" y="2709"/>
                      </a:lnTo>
                      <a:lnTo>
                        <a:pt x="8" y="2772"/>
                      </a:lnTo>
                      <a:lnTo>
                        <a:pt x="4" y="2835"/>
                      </a:lnTo>
                      <a:lnTo>
                        <a:pt x="1" y="2897"/>
                      </a:lnTo>
                      <a:lnTo>
                        <a:pt x="0" y="2959"/>
                      </a:lnTo>
                      <a:lnTo>
                        <a:pt x="1" y="3019"/>
                      </a:lnTo>
                      <a:lnTo>
                        <a:pt x="3" y="3079"/>
                      </a:lnTo>
                      <a:lnTo>
                        <a:pt x="5" y="3138"/>
                      </a:lnTo>
                      <a:lnTo>
                        <a:pt x="9" y="3196"/>
                      </a:lnTo>
                      <a:lnTo>
                        <a:pt x="15" y="3253"/>
                      </a:lnTo>
                      <a:lnTo>
                        <a:pt x="20" y="3308"/>
                      </a:lnTo>
                      <a:lnTo>
                        <a:pt x="28" y="3363"/>
                      </a:lnTo>
                      <a:lnTo>
                        <a:pt x="36" y="3418"/>
                      </a:lnTo>
                      <a:lnTo>
                        <a:pt x="44" y="3470"/>
                      </a:lnTo>
                      <a:lnTo>
                        <a:pt x="54" y="3523"/>
                      </a:lnTo>
                      <a:lnTo>
                        <a:pt x="64" y="3572"/>
                      </a:lnTo>
                      <a:lnTo>
                        <a:pt x="75" y="3622"/>
                      </a:lnTo>
                      <a:lnTo>
                        <a:pt x="87" y="3669"/>
                      </a:lnTo>
                      <a:lnTo>
                        <a:pt x="111" y="3760"/>
                      </a:lnTo>
                      <a:lnTo>
                        <a:pt x="135" y="3846"/>
                      </a:lnTo>
                      <a:lnTo>
                        <a:pt x="161" y="3925"/>
                      </a:lnTo>
                      <a:lnTo>
                        <a:pt x="188" y="3997"/>
                      </a:lnTo>
                      <a:lnTo>
                        <a:pt x="212" y="4063"/>
                      </a:lnTo>
                      <a:lnTo>
                        <a:pt x="236" y="4122"/>
                      </a:lnTo>
                      <a:lnTo>
                        <a:pt x="257" y="4173"/>
                      </a:lnTo>
                      <a:lnTo>
                        <a:pt x="276" y="4214"/>
                      </a:lnTo>
                      <a:lnTo>
                        <a:pt x="306" y="4273"/>
                      </a:lnTo>
                      <a:lnTo>
                        <a:pt x="316" y="4295"/>
                      </a:lnTo>
                      <a:lnTo>
                        <a:pt x="316" y="4295"/>
                      </a:lnTo>
                      <a:lnTo>
                        <a:pt x="738" y="3899"/>
                      </a:lnTo>
                      <a:lnTo>
                        <a:pt x="1174" y="3487"/>
                      </a:lnTo>
                      <a:lnTo>
                        <a:pt x="2081" y="2625"/>
                      </a:lnTo>
                      <a:lnTo>
                        <a:pt x="2081" y="2625"/>
                      </a:lnTo>
                      <a:lnTo>
                        <a:pt x="2250" y="2464"/>
                      </a:lnTo>
                      <a:lnTo>
                        <a:pt x="2415" y="2303"/>
                      </a:lnTo>
                      <a:lnTo>
                        <a:pt x="2578" y="2143"/>
                      </a:lnTo>
                      <a:lnTo>
                        <a:pt x="2739" y="1982"/>
                      </a:lnTo>
                      <a:lnTo>
                        <a:pt x="2897" y="1822"/>
                      </a:lnTo>
                      <a:lnTo>
                        <a:pt x="3054" y="1662"/>
                      </a:lnTo>
                      <a:lnTo>
                        <a:pt x="3207" y="1502"/>
                      </a:lnTo>
                      <a:lnTo>
                        <a:pt x="3358" y="1343"/>
                      </a:lnTo>
                      <a:lnTo>
                        <a:pt x="3506" y="1183"/>
                      </a:lnTo>
                      <a:lnTo>
                        <a:pt x="3652" y="1025"/>
                      </a:lnTo>
                      <a:lnTo>
                        <a:pt x="3794" y="867"/>
                      </a:lnTo>
                      <a:lnTo>
                        <a:pt x="3934" y="710"/>
                      </a:lnTo>
                      <a:lnTo>
                        <a:pt x="4071" y="553"/>
                      </a:lnTo>
                      <a:lnTo>
                        <a:pt x="4205" y="398"/>
                      </a:lnTo>
                      <a:lnTo>
                        <a:pt x="4336" y="244"/>
                      </a:lnTo>
                      <a:lnTo>
                        <a:pt x="4465" y="91"/>
                      </a:lnTo>
                      <a:lnTo>
                        <a:pt x="4465" y="9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64000">
                      <a:srgbClr val="2F6C1C"/>
                    </a:gs>
                  </a:gsLst>
                  <a:lin ang="252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3" name="Freeform 8">
                <a:extLst>
                  <a:ext uri="{FF2B5EF4-FFF2-40B4-BE49-F238E27FC236}">
                    <a16:creationId xmlns:a16="http://schemas.microsoft.com/office/drawing/2014/main" id="{37AE2511-5DE2-4507-9226-384A7E1880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40798" y="3121975"/>
                <a:ext cx="1588702" cy="539295"/>
              </a:xfrm>
              <a:custGeom>
                <a:avLst/>
                <a:gdLst/>
                <a:ahLst/>
                <a:cxnLst>
                  <a:cxn ang="0">
                    <a:pos x="38" y="785"/>
                  </a:cxn>
                  <a:cxn ang="0">
                    <a:pos x="90" y="735"/>
                  </a:cxn>
                  <a:cxn ang="0">
                    <a:pos x="165" y="679"/>
                  </a:cxn>
                  <a:cxn ang="0">
                    <a:pos x="281" y="602"/>
                  </a:cxn>
                  <a:cxn ang="0">
                    <a:pos x="361" y="559"/>
                  </a:cxn>
                  <a:cxn ang="0">
                    <a:pos x="486" y="501"/>
                  </a:cxn>
                  <a:cxn ang="0">
                    <a:pos x="613" y="451"/>
                  </a:cxn>
                  <a:cxn ang="0">
                    <a:pos x="699" y="424"/>
                  </a:cxn>
                  <a:cxn ang="0">
                    <a:pos x="830" y="390"/>
                  </a:cxn>
                  <a:cxn ang="0">
                    <a:pos x="1008" y="356"/>
                  </a:cxn>
                  <a:cxn ang="0">
                    <a:pos x="1275" y="330"/>
                  </a:cxn>
                  <a:cxn ang="0">
                    <a:pos x="1452" y="323"/>
                  </a:cxn>
                  <a:cxn ang="0">
                    <a:pos x="1715" y="300"/>
                  </a:cxn>
                  <a:cxn ang="0">
                    <a:pos x="1975" y="258"/>
                  </a:cxn>
                  <a:cxn ang="0">
                    <a:pos x="2146" y="219"/>
                  </a:cxn>
                  <a:cxn ang="0">
                    <a:pos x="2399" y="143"/>
                  </a:cxn>
                  <a:cxn ang="0">
                    <a:pos x="2523" y="96"/>
                  </a:cxn>
                  <a:cxn ang="0">
                    <a:pos x="2643" y="43"/>
                  </a:cxn>
                  <a:cxn ang="0">
                    <a:pos x="2721" y="0"/>
                  </a:cxn>
                  <a:cxn ang="0">
                    <a:pos x="2606" y="68"/>
                  </a:cxn>
                  <a:cxn ang="0">
                    <a:pos x="2486" y="125"/>
                  </a:cxn>
                  <a:cxn ang="0">
                    <a:pos x="2322" y="193"/>
                  </a:cxn>
                  <a:cxn ang="0">
                    <a:pos x="2069" y="275"/>
                  </a:cxn>
                  <a:cxn ang="0">
                    <a:pos x="1897" y="318"/>
                  </a:cxn>
                  <a:cxn ang="0">
                    <a:pos x="1634" y="368"/>
                  </a:cxn>
                  <a:cxn ang="0">
                    <a:pos x="1370" y="400"/>
                  </a:cxn>
                  <a:cxn ang="0">
                    <a:pos x="1195" y="417"/>
                  </a:cxn>
                  <a:cxn ang="0">
                    <a:pos x="939" y="465"/>
                  </a:cxn>
                  <a:cxn ang="0">
                    <a:pos x="774" y="512"/>
                  </a:cxn>
                  <a:cxn ang="0">
                    <a:pos x="692" y="540"/>
                  </a:cxn>
                  <a:cxn ang="0">
                    <a:pos x="573" y="590"/>
                  </a:cxn>
                  <a:cxn ang="0">
                    <a:pos x="459" y="648"/>
                  </a:cxn>
                  <a:cxn ang="0">
                    <a:pos x="385" y="690"/>
                  </a:cxn>
                  <a:cxn ang="0">
                    <a:pos x="281" y="761"/>
                  </a:cxn>
                  <a:cxn ang="0">
                    <a:pos x="215" y="814"/>
                  </a:cxn>
                  <a:cxn ang="0">
                    <a:pos x="155" y="869"/>
                  </a:cxn>
                  <a:cxn ang="0">
                    <a:pos x="130" y="899"/>
                  </a:cxn>
                  <a:cxn ang="0">
                    <a:pos x="94" y="923"/>
                  </a:cxn>
                  <a:cxn ang="0">
                    <a:pos x="53" y="923"/>
                  </a:cxn>
                  <a:cxn ang="0">
                    <a:pos x="27" y="910"/>
                  </a:cxn>
                  <a:cxn ang="0">
                    <a:pos x="3" y="875"/>
                  </a:cxn>
                  <a:cxn ang="0">
                    <a:pos x="3" y="833"/>
                  </a:cxn>
                  <a:cxn ang="0">
                    <a:pos x="17" y="807"/>
                  </a:cxn>
                </a:cxnLst>
                <a:rect l="0" t="0" r="r" b="b"/>
                <a:pathLst>
                  <a:path w="2721" h="926">
                    <a:moveTo>
                      <a:pt x="20" y="804"/>
                    </a:moveTo>
                    <a:lnTo>
                      <a:pt x="20" y="804"/>
                    </a:lnTo>
                    <a:lnTo>
                      <a:pt x="38" y="785"/>
                    </a:lnTo>
                    <a:lnTo>
                      <a:pt x="55" y="768"/>
                    </a:lnTo>
                    <a:lnTo>
                      <a:pt x="90" y="735"/>
                    </a:lnTo>
                    <a:lnTo>
                      <a:pt x="90" y="735"/>
                    </a:lnTo>
                    <a:lnTo>
                      <a:pt x="127" y="705"/>
                    </a:lnTo>
                    <a:lnTo>
                      <a:pt x="165" y="679"/>
                    </a:lnTo>
                    <a:lnTo>
                      <a:pt x="165" y="679"/>
                    </a:lnTo>
                    <a:lnTo>
                      <a:pt x="203" y="652"/>
                    </a:lnTo>
                    <a:lnTo>
                      <a:pt x="241" y="626"/>
                    </a:lnTo>
                    <a:lnTo>
                      <a:pt x="281" y="602"/>
                    </a:lnTo>
                    <a:lnTo>
                      <a:pt x="320" y="580"/>
                    </a:lnTo>
                    <a:lnTo>
                      <a:pt x="320" y="580"/>
                    </a:lnTo>
                    <a:lnTo>
                      <a:pt x="361" y="559"/>
                    </a:lnTo>
                    <a:lnTo>
                      <a:pt x="402" y="537"/>
                    </a:lnTo>
                    <a:lnTo>
                      <a:pt x="443" y="519"/>
                    </a:lnTo>
                    <a:lnTo>
                      <a:pt x="486" y="501"/>
                    </a:lnTo>
                    <a:lnTo>
                      <a:pt x="528" y="482"/>
                    </a:lnTo>
                    <a:lnTo>
                      <a:pt x="571" y="467"/>
                    </a:lnTo>
                    <a:lnTo>
                      <a:pt x="613" y="451"/>
                    </a:lnTo>
                    <a:lnTo>
                      <a:pt x="657" y="437"/>
                    </a:lnTo>
                    <a:lnTo>
                      <a:pt x="657" y="437"/>
                    </a:lnTo>
                    <a:lnTo>
                      <a:pt x="699" y="424"/>
                    </a:lnTo>
                    <a:lnTo>
                      <a:pt x="743" y="412"/>
                    </a:lnTo>
                    <a:lnTo>
                      <a:pt x="787" y="400"/>
                    </a:lnTo>
                    <a:lnTo>
                      <a:pt x="830" y="390"/>
                    </a:lnTo>
                    <a:lnTo>
                      <a:pt x="876" y="380"/>
                    </a:lnTo>
                    <a:lnTo>
                      <a:pt x="919" y="372"/>
                    </a:lnTo>
                    <a:lnTo>
                      <a:pt x="1008" y="356"/>
                    </a:lnTo>
                    <a:lnTo>
                      <a:pt x="1097" y="345"/>
                    </a:lnTo>
                    <a:lnTo>
                      <a:pt x="1186" y="337"/>
                    </a:lnTo>
                    <a:lnTo>
                      <a:pt x="1275" y="330"/>
                    </a:lnTo>
                    <a:lnTo>
                      <a:pt x="1366" y="327"/>
                    </a:lnTo>
                    <a:lnTo>
                      <a:pt x="1366" y="327"/>
                    </a:lnTo>
                    <a:lnTo>
                      <a:pt x="1452" y="323"/>
                    </a:lnTo>
                    <a:lnTo>
                      <a:pt x="1540" y="317"/>
                    </a:lnTo>
                    <a:lnTo>
                      <a:pt x="1627" y="310"/>
                    </a:lnTo>
                    <a:lnTo>
                      <a:pt x="1715" y="300"/>
                    </a:lnTo>
                    <a:lnTo>
                      <a:pt x="1801" y="287"/>
                    </a:lnTo>
                    <a:lnTo>
                      <a:pt x="1889" y="275"/>
                    </a:lnTo>
                    <a:lnTo>
                      <a:pt x="1975" y="258"/>
                    </a:lnTo>
                    <a:lnTo>
                      <a:pt x="2061" y="239"/>
                    </a:lnTo>
                    <a:lnTo>
                      <a:pt x="2061" y="239"/>
                    </a:lnTo>
                    <a:lnTo>
                      <a:pt x="2146" y="219"/>
                    </a:lnTo>
                    <a:lnTo>
                      <a:pt x="2230" y="197"/>
                    </a:lnTo>
                    <a:lnTo>
                      <a:pt x="2315" y="171"/>
                    </a:lnTo>
                    <a:lnTo>
                      <a:pt x="2399" y="143"/>
                    </a:lnTo>
                    <a:lnTo>
                      <a:pt x="2399" y="143"/>
                    </a:lnTo>
                    <a:lnTo>
                      <a:pt x="2482" y="113"/>
                    </a:lnTo>
                    <a:lnTo>
                      <a:pt x="2523" y="96"/>
                    </a:lnTo>
                    <a:lnTo>
                      <a:pt x="2564" y="80"/>
                    </a:lnTo>
                    <a:lnTo>
                      <a:pt x="2603" y="61"/>
                    </a:lnTo>
                    <a:lnTo>
                      <a:pt x="2643" y="43"/>
                    </a:lnTo>
                    <a:lnTo>
                      <a:pt x="2682" y="22"/>
                    </a:lnTo>
                    <a:lnTo>
                      <a:pt x="2721" y="0"/>
                    </a:lnTo>
                    <a:lnTo>
                      <a:pt x="2721" y="0"/>
                    </a:lnTo>
                    <a:lnTo>
                      <a:pt x="2684" y="24"/>
                    </a:lnTo>
                    <a:lnTo>
                      <a:pt x="2646" y="47"/>
                    </a:lnTo>
                    <a:lnTo>
                      <a:pt x="2606" y="68"/>
                    </a:lnTo>
                    <a:lnTo>
                      <a:pt x="2567" y="88"/>
                    </a:lnTo>
                    <a:lnTo>
                      <a:pt x="2527" y="106"/>
                    </a:lnTo>
                    <a:lnTo>
                      <a:pt x="2486" y="125"/>
                    </a:lnTo>
                    <a:lnTo>
                      <a:pt x="2406" y="160"/>
                    </a:lnTo>
                    <a:lnTo>
                      <a:pt x="2406" y="160"/>
                    </a:lnTo>
                    <a:lnTo>
                      <a:pt x="2322" y="193"/>
                    </a:lnTo>
                    <a:lnTo>
                      <a:pt x="2239" y="222"/>
                    </a:lnTo>
                    <a:lnTo>
                      <a:pt x="2154" y="250"/>
                    </a:lnTo>
                    <a:lnTo>
                      <a:pt x="2069" y="275"/>
                    </a:lnTo>
                    <a:lnTo>
                      <a:pt x="2069" y="275"/>
                    </a:lnTo>
                    <a:lnTo>
                      <a:pt x="1983" y="299"/>
                    </a:lnTo>
                    <a:lnTo>
                      <a:pt x="1897" y="318"/>
                    </a:lnTo>
                    <a:lnTo>
                      <a:pt x="1811" y="337"/>
                    </a:lnTo>
                    <a:lnTo>
                      <a:pt x="1723" y="354"/>
                    </a:lnTo>
                    <a:lnTo>
                      <a:pt x="1634" y="368"/>
                    </a:lnTo>
                    <a:lnTo>
                      <a:pt x="1547" y="380"/>
                    </a:lnTo>
                    <a:lnTo>
                      <a:pt x="1458" y="390"/>
                    </a:lnTo>
                    <a:lnTo>
                      <a:pt x="1370" y="400"/>
                    </a:lnTo>
                    <a:lnTo>
                      <a:pt x="1370" y="400"/>
                    </a:lnTo>
                    <a:lnTo>
                      <a:pt x="1283" y="407"/>
                    </a:lnTo>
                    <a:lnTo>
                      <a:pt x="1195" y="417"/>
                    </a:lnTo>
                    <a:lnTo>
                      <a:pt x="1109" y="430"/>
                    </a:lnTo>
                    <a:lnTo>
                      <a:pt x="1024" y="447"/>
                    </a:lnTo>
                    <a:lnTo>
                      <a:pt x="939" y="465"/>
                    </a:lnTo>
                    <a:lnTo>
                      <a:pt x="856" y="486"/>
                    </a:lnTo>
                    <a:lnTo>
                      <a:pt x="815" y="499"/>
                    </a:lnTo>
                    <a:lnTo>
                      <a:pt x="774" y="512"/>
                    </a:lnTo>
                    <a:lnTo>
                      <a:pt x="733" y="526"/>
                    </a:lnTo>
                    <a:lnTo>
                      <a:pt x="692" y="540"/>
                    </a:lnTo>
                    <a:lnTo>
                      <a:pt x="692" y="540"/>
                    </a:lnTo>
                    <a:lnTo>
                      <a:pt x="652" y="556"/>
                    </a:lnTo>
                    <a:lnTo>
                      <a:pt x="613" y="573"/>
                    </a:lnTo>
                    <a:lnTo>
                      <a:pt x="573" y="590"/>
                    </a:lnTo>
                    <a:lnTo>
                      <a:pt x="534" y="608"/>
                    </a:lnTo>
                    <a:lnTo>
                      <a:pt x="496" y="628"/>
                    </a:lnTo>
                    <a:lnTo>
                      <a:pt x="459" y="648"/>
                    </a:lnTo>
                    <a:lnTo>
                      <a:pt x="421" y="667"/>
                    </a:lnTo>
                    <a:lnTo>
                      <a:pt x="385" y="690"/>
                    </a:lnTo>
                    <a:lnTo>
                      <a:pt x="385" y="690"/>
                    </a:lnTo>
                    <a:lnTo>
                      <a:pt x="349" y="713"/>
                    </a:lnTo>
                    <a:lnTo>
                      <a:pt x="315" y="737"/>
                    </a:lnTo>
                    <a:lnTo>
                      <a:pt x="281" y="761"/>
                    </a:lnTo>
                    <a:lnTo>
                      <a:pt x="247" y="787"/>
                    </a:lnTo>
                    <a:lnTo>
                      <a:pt x="247" y="787"/>
                    </a:lnTo>
                    <a:lnTo>
                      <a:pt x="215" y="814"/>
                    </a:lnTo>
                    <a:lnTo>
                      <a:pt x="185" y="841"/>
                    </a:lnTo>
                    <a:lnTo>
                      <a:pt x="185" y="841"/>
                    </a:lnTo>
                    <a:lnTo>
                      <a:pt x="155" y="869"/>
                    </a:lnTo>
                    <a:lnTo>
                      <a:pt x="131" y="898"/>
                    </a:lnTo>
                    <a:lnTo>
                      <a:pt x="130" y="899"/>
                    </a:lnTo>
                    <a:lnTo>
                      <a:pt x="130" y="899"/>
                    </a:lnTo>
                    <a:lnTo>
                      <a:pt x="120" y="909"/>
                    </a:lnTo>
                    <a:lnTo>
                      <a:pt x="107" y="917"/>
                    </a:lnTo>
                    <a:lnTo>
                      <a:pt x="94" y="923"/>
                    </a:lnTo>
                    <a:lnTo>
                      <a:pt x="80" y="926"/>
                    </a:lnTo>
                    <a:lnTo>
                      <a:pt x="66" y="926"/>
                    </a:lnTo>
                    <a:lnTo>
                      <a:pt x="53" y="923"/>
                    </a:lnTo>
                    <a:lnTo>
                      <a:pt x="39" y="917"/>
                    </a:lnTo>
                    <a:lnTo>
                      <a:pt x="27" y="910"/>
                    </a:lnTo>
                    <a:lnTo>
                      <a:pt x="27" y="910"/>
                    </a:lnTo>
                    <a:lnTo>
                      <a:pt x="17" y="899"/>
                    </a:lnTo>
                    <a:lnTo>
                      <a:pt x="8" y="888"/>
                    </a:lnTo>
                    <a:lnTo>
                      <a:pt x="3" y="875"/>
                    </a:lnTo>
                    <a:lnTo>
                      <a:pt x="0" y="861"/>
                    </a:lnTo>
                    <a:lnTo>
                      <a:pt x="0" y="847"/>
                    </a:lnTo>
                    <a:lnTo>
                      <a:pt x="3" y="833"/>
                    </a:lnTo>
                    <a:lnTo>
                      <a:pt x="8" y="820"/>
                    </a:lnTo>
                    <a:lnTo>
                      <a:pt x="17" y="807"/>
                    </a:lnTo>
                    <a:lnTo>
                      <a:pt x="17" y="807"/>
                    </a:lnTo>
                    <a:lnTo>
                      <a:pt x="20" y="804"/>
                    </a:lnTo>
                    <a:lnTo>
                      <a:pt x="20" y="804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5EBD63"/>
                  </a:gs>
                  <a:gs pos="65000">
                    <a:srgbClr val="447F31"/>
                  </a:gs>
                  <a:gs pos="100000">
                    <a:srgbClr val="23501F"/>
                  </a:gs>
                </a:gsLst>
                <a:lin ang="6240000" scaled="0"/>
                <a:tileRect/>
              </a:gradFill>
              <a:ln w="9525">
                <a:noFill/>
                <a:round/>
                <a:headEnd/>
                <a:tailEnd/>
              </a:ln>
              <a:effectLst>
                <a:innerShdw blurRad="63500" dist="50800" dir="60000">
                  <a:srgbClr val="000000">
                    <a:alpha val="38000"/>
                  </a:srgb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04" name="Group 168">
                <a:extLst>
                  <a:ext uri="{FF2B5EF4-FFF2-40B4-BE49-F238E27FC236}">
                    <a16:creationId xmlns:a16="http://schemas.microsoft.com/office/drawing/2014/main" id="{239F392E-3D44-46DA-AB4A-95AD314CE8BE}"/>
                  </a:ext>
                </a:extLst>
              </p:cNvPr>
              <p:cNvGrpSpPr/>
              <p:nvPr/>
            </p:nvGrpSpPr>
            <p:grpSpPr>
              <a:xfrm rot="18617175">
                <a:off x="6718459" y="3075594"/>
                <a:ext cx="340137" cy="167559"/>
                <a:chOff x="793750" y="0"/>
                <a:chExt cx="7556501" cy="2116991"/>
              </a:xfrm>
            </p:grpSpPr>
            <p:sp>
              <p:nvSpPr>
                <p:cNvPr id="162" name="Freeform 7">
                  <a:extLst>
                    <a:ext uri="{FF2B5EF4-FFF2-40B4-BE49-F238E27FC236}">
                      <a16:creationId xmlns:a16="http://schemas.microsoft.com/office/drawing/2014/main" id="{5BCE89E8-83AE-4BE5-8EC4-4DF489A5CE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3" name="Freeform 8">
                  <a:extLst>
                    <a:ext uri="{FF2B5EF4-FFF2-40B4-BE49-F238E27FC236}">
                      <a16:creationId xmlns:a16="http://schemas.microsoft.com/office/drawing/2014/main" id="{E5E29F96-7BB6-4690-BA47-52561662AC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05" name="Group 168">
                <a:extLst>
                  <a:ext uri="{FF2B5EF4-FFF2-40B4-BE49-F238E27FC236}">
                    <a16:creationId xmlns:a16="http://schemas.microsoft.com/office/drawing/2014/main" id="{A8B1D0F3-64DB-4C10-968E-E03E08DEBEEB}"/>
                  </a:ext>
                </a:extLst>
              </p:cNvPr>
              <p:cNvGrpSpPr/>
              <p:nvPr/>
            </p:nvGrpSpPr>
            <p:grpSpPr>
              <a:xfrm rot="550500">
                <a:off x="5079515" y="3730271"/>
                <a:ext cx="820427" cy="229847"/>
                <a:chOff x="793750" y="0"/>
                <a:chExt cx="7556501" cy="2116991"/>
              </a:xfrm>
            </p:grpSpPr>
            <p:sp>
              <p:nvSpPr>
                <p:cNvPr id="160" name="Freeform 7">
                  <a:extLst>
                    <a:ext uri="{FF2B5EF4-FFF2-40B4-BE49-F238E27FC236}">
                      <a16:creationId xmlns:a16="http://schemas.microsoft.com/office/drawing/2014/main" id="{4735CA01-7E42-4133-A509-EBAA4ED962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1" name="Freeform 8">
                  <a:extLst>
                    <a:ext uri="{FF2B5EF4-FFF2-40B4-BE49-F238E27FC236}">
                      <a16:creationId xmlns:a16="http://schemas.microsoft.com/office/drawing/2014/main" id="{5A4D8333-6C14-47A7-862D-7D185B9E5E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06" name="Group 168">
                <a:extLst>
                  <a:ext uri="{FF2B5EF4-FFF2-40B4-BE49-F238E27FC236}">
                    <a16:creationId xmlns:a16="http://schemas.microsoft.com/office/drawing/2014/main" id="{141FA057-D23A-4049-AEC1-26862D0FE79C}"/>
                  </a:ext>
                </a:extLst>
              </p:cNvPr>
              <p:cNvGrpSpPr/>
              <p:nvPr/>
            </p:nvGrpSpPr>
            <p:grpSpPr>
              <a:xfrm rot="14856880">
                <a:off x="5668393" y="4447194"/>
                <a:ext cx="340137" cy="167559"/>
                <a:chOff x="793750" y="0"/>
                <a:chExt cx="7556501" cy="2116991"/>
              </a:xfrm>
            </p:grpSpPr>
            <p:sp>
              <p:nvSpPr>
                <p:cNvPr id="158" name="Freeform 7">
                  <a:extLst>
                    <a:ext uri="{FF2B5EF4-FFF2-40B4-BE49-F238E27FC236}">
                      <a16:creationId xmlns:a16="http://schemas.microsoft.com/office/drawing/2014/main" id="{05D6F9DD-1972-436E-BC23-91C18CD4E7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9" name="Freeform 8">
                  <a:extLst>
                    <a:ext uri="{FF2B5EF4-FFF2-40B4-BE49-F238E27FC236}">
                      <a16:creationId xmlns:a16="http://schemas.microsoft.com/office/drawing/2014/main" id="{F028A4F2-71C8-4BBC-B070-5D9FCDCBF3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07" name="Group 168">
                <a:extLst>
                  <a:ext uri="{FF2B5EF4-FFF2-40B4-BE49-F238E27FC236}">
                    <a16:creationId xmlns:a16="http://schemas.microsoft.com/office/drawing/2014/main" id="{6A57519A-9B89-418F-BB6F-58EAC03BA59D}"/>
                  </a:ext>
                </a:extLst>
              </p:cNvPr>
              <p:cNvGrpSpPr/>
              <p:nvPr/>
            </p:nvGrpSpPr>
            <p:grpSpPr>
              <a:xfrm rot="19919584">
                <a:off x="6966926" y="3094189"/>
                <a:ext cx="383462" cy="160775"/>
                <a:chOff x="793750" y="0"/>
                <a:chExt cx="7556501" cy="2116991"/>
              </a:xfrm>
            </p:grpSpPr>
            <p:sp>
              <p:nvSpPr>
                <p:cNvPr id="156" name="Freeform 7">
                  <a:extLst>
                    <a:ext uri="{FF2B5EF4-FFF2-40B4-BE49-F238E27FC236}">
                      <a16:creationId xmlns:a16="http://schemas.microsoft.com/office/drawing/2014/main" id="{F0630300-C8D9-4119-ABED-718C5F745C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7" name="Freeform 8">
                  <a:extLst>
                    <a:ext uri="{FF2B5EF4-FFF2-40B4-BE49-F238E27FC236}">
                      <a16:creationId xmlns:a16="http://schemas.microsoft.com/office/drawing/2014/main" id="{ED74BF10-B165-4EA2-BBD3-A495A94CBF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08" name="Group 168">
                <a:extLst>
                  <a:ext uri="{FF2B5EF4-FFF2-40B4-BE49-F238E27FC236}">
                    <a16:creationId xmlns:a16="http://schemas.microsoft.com/office/drawing/2014/main" id="{E1A8CB14-4D95-40B5-8ED1-CE31FF55C393}"/>
                  </a:ext>
                </a:extLst>
              </p:cNvPr>
              <p:cNvGrpSpPr/>
              <p:nvPr/>
            </p:nvGrpSpPr>
            <p:grpSpPr>
              <a:xfrm>
                <a:off x="4872682" y="2286000"/>
                <a:ext cx="444643" cy="124569"/>
                <a:chOff x="793750" y="0"/>
                <a:chExt cx="7556501" cy="2116991"/>
              </a:xfrm>
            </p:grpSpPr>
            <p:sp>
              <p:nvSpPr>
                <p:cNvPr id="154" name="Freeform 7">
                  <a:extLst>
                    <a:ext uri="{FF2B5EF4-FFF2-40B4-BE49-F238E27FC236}">
                      <a16:creationId xmlns:a16="http://schemas.microsoft.com/office/drawing/2014/main" id="{6001F379-D69B-4059-BF9A-3B3CC39F50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5" name="Freeform 8">
                  <a:extLst>
                    <a:ext uri="{FF2B5EF4-FFF2-40B4-BE49-F238E27FC236}">
                      <a16:creationId xmlns:a16="http://schemas.microsoft.com/office/drawing/2014/main" id="{96E51945-7137-4F04-A90D-351B286CC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09" name="Group 165">
                <a:extLst>
                  <a:ext uri="{FF2B5EF4-FFF2-40B4-BE49-F238E27FC236}">
                    <a16:creationId xmlns:a16="http://schemas.microsoft.com/office/drawing/2014/main" id="{5E6B9272-B25F-433F-8AA0-E4D44F944BB0}"/>
                  </a:ext>
                </a:extLst>
              </p:cNvPr>
              <p:cNvGrpSpPr/>
              <p:nvPr/>
            </p:nvGrpSpPr>
            <p:grpSpPr>
              <a:xfrm rot="287009">
                <a:off x="5737317" y="2262576"/>
                <a:ext cx="591348" cy="559929"/>
                <a:chOff x="707853" y="22066"/>
                <a:chExt cx="7200902" cy="6818311"/>
              </a:xfrm>
            </p:grpSpPr>
            <p:sp>
              <p:nvSpPr>
                <p:cNvPr id="152" name="Freeform 5">
                  <a:extLst>
                    <a:ext uri="{FF2B5EF4-FFF2-40B4-BE49-F238E27FC236}">
                      <a16:creationId xmlns:a16="http://schemas.microsoft.com/office/drawing/2014/main" id="{52E64096-2A21-4612-9A74-1F1DA33F81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2890" y="118645"/>
                  <a:ext cx="6586538" cy="6713537"/>
                </a:xfrm>
                <a:custGeom>
                  <a:avLst/>
                  <a:gdLst/>
                  <a:ahLst/>
                  <a:cxnLst>
                    <a:cxn ang="0">
                      <a:pos x="4149" y="0"/>
                    </a:cxn>
                    <a:cxn ang="0">
                      <a:pos x="3889" y="307"/>
                    </a:cxn>
                    <a:cxn ang="0">
                      <a:pos x="3618" y="619"/>
                    </a:cxn>
                    <a:cxn ang="0">
                      <a:pos x="3336" y="934"/>
                    </a:cxn>
                    <a:cxn ang="0">
                      <a:pos x="3042" y="1252"/>
                    </a:cxn>
                    <a:cxn ang="0">
                      <a:pos x="2738" y="1571"/>
                    </a:cxn>
                    <a:cxn ang="0">
                      <a:pos x="2423" y="1891"/>
                    </a:cxn>
                    <a:cxn ang="0">
                      <a:pos x="2099" y="2212"/>
                    </a:cxn>
                    <a:cxn ang="0">
                      <a:pos x="1765" y="2534"/>
                    </a:cxn>
                    <a:cxn ang="0">
                      <a:pos x="858" y="3396"/>
                    </a:cxn>
                    <a:cxn ang="0">
                      <a:pos x="0" y="4204"/>
                    </a:cxn>
                    <a:cxn ang="0">
                      <a:pos x="2" y="4205"/>
                    </a:cxn>
                    <a:cxn ang="0">
                      <a:pos x="101" y="4213"/>
                    </a:cxn>
                    <a:cxn ang="0">
                      <a:pos x="292" y="4224"/>
                    </a:cxn>
                    <a:cxn ang="0">
                      <a:pos x="465" y="4229"/>
                    </a:cxn>
                    <a:cxn ang="0">
                      <a:pos x="669" y="4229"/>
                    </a:cxn>
                    <a:cxn ang="0">
                      <a:pos x="898" y="4221"/>
                    </a:cxn>
                    <a:cxn ang="0">
                      <a:pos x="1149" y="4205"/>
                    </a:cxn>
                    <a:cxn ang="0">
                      <a:pos x="1413" y="4177"/>
                    </a:cxn>
                    <a:cxn ang="0">
                      <a:pos x="1549" y="4158"/>
                    </a:cxn>
                    <a:cxn ang="0">
                      <a:pos x="1689" y="4135"/>
                    </a:cxn>
                    <a:cxn ang="0">
                      <a:pos x="1828" y="4108"/>
                    </a:cxn>
                    <a:cxn ang="0">
                      <a:pos x="1969" y="4078"/>
                    </a:cxn>
                    <a:cxn ang="0">
                      <a:pos x="2109" y="4041"/>
                    </a:cxn>
                    <a:cxn ang="0">
                      <a:pos x="2249" y="4000"/>
                    </a:cxn>
                    <a:cxn ang="0">
                      <a:pos x="2388" y="3954"/>
                    </a:cxn>
                    <a:cxn ang="0">
                      <a:pos x="2525" y="3902"/>
                    </a:cxn>
                    <a:cxn ang="0">
                      <a:pos x="2659" y="3844"/>
                    </a:cxn>
                    <a:cxn ang="0">
                      <a:pos x="2790" y="3781"/>
                    </a:cxn>
                    <a:cxn ang="0">
                      <a:pos x="2917" y="3710"/>
                    </a:cxn>
                    <a:cxn ang="0">
                      <a:pos x="3041" y="3634"/>
                    </a:cxn>
                    <a:cxn ang="0">
                      <a:pos x="3159" y="3551"/>
                    </a:cxn>
                    <a:cxn ang="0">
                      <a:pos x="3271" y="3460"/>
                    </a:cxn>
                    <a:cxn ang="0">
                      <a:pos x="3377" y="3361"/>
                    </a:cxn>
                    <a:cxn ang="0">
                      <a:pos x="3424" y="3312"/>
                    </a:cxn>
                    <a:cxn ang="0">
                      <a:pos x="3511" y="3211"/>
                    </a:cxn>
                    <a:cxn ang="0">
                      <a:pos x="3590" y="3106"/>
                    </a:cxn>
                    <a:cxn ang="0">
                      <a:pos x="3660" y="2999"/>
                    </a:cxn>
                    <a:cxn ang="0">
                      <a:pos x="3722" y="2888"/>
                    </a:cxn>
                    <a:cxn ang="0">
                      <a:pos x="3776" y="2775"/>
                    </a:cxn>
                    <a:cxn ang="0">
                      <a:pos x="3825" y="2659"/>
                    </a:cxn>
                    <a:cxn ang="0">
                      <a:pos x="3866" y="2541"/>
                    </a:cxn>
                    <a:cxn ang="0">
                      <a:pos x="3901" y="2421"/>
                    </a:cxn>
                    <a:cxn ang="0">
                      <a:pos x="3931" y="2301"/>
                    </a:cxn>
                    <a:cxn ang="0">
                      <a:pos x="3955" y="2180"/>
                    </a:cxn>
                    <a:cxn ang="0">
                      <a:pos x="3975" y="2057"/>
                    </a:cxn>
                    <a:cxn ang="0">
                      <a:pos x="3990" y="1935"/>
                    </a:cxn>
                    <a:cxn ang="0">
                      <a:pos x="4002" y="1813"/>
                    </a:cxn>
                    <a:cxn ang="0">
                      <a:pos x="4014" y="1631"/>
                    </a:cxn>
                    <a:cxn ang="0">
                      <a:pos x="4022" y="1391"/>
                    </a:cxn>
                    <a:cxn ang="0">
                      <a:pos x="4023" y="1045"/>
                    </a:cxn>
                    <a:cxn ang="0">
                      <a:pos x="4024" y="724"/>
                    </a:cxn>
                    <a:cxn ang="0">
                      <a:pos x="4030" y="528"/>
                    </a:cxn>
                    <a:cxn ang="0">
                      <a:pos x="4040" y="393"/>
                    </a:cxn>
                    <a:cxn ang="0">
                      <a:pos x="4051" y="308"/>
                    </a:cxn>
                    <a:cxn ang="0">
                      <a:pos x="4066" y="229"/>
                    </a:cxn>
                    <a:cxn ang="0">
                      <a:pos x="4083" y="156"/>
                    </a:cxn>
                    <a:cxn ang="0">
                      <a:pos x="4106" y="89"/>
                    </a:cxn>
                    <a:cxn ang="0">
                      <a:pos x="4133" y="27"/>
                    </a:cxn>
                    <a:cxn ang="0">
                      <a:pos x="4149" y="0"/>
                    </a:cxn>
                  </a:cxnLst>
                  <a:rect l="0" t="0" r="r" b="b"/>
                  <a:pathLst>
                    <a:path w="4149" h="4229">
                      <a:moveTo>
                        <a:pt x="4149" y="0"/>
                      </a:moveTo>
                      <a:lnTo>
                        <a:pt x="4149" y="0"/>
                      </a:lnTo>
                      <a:lnTo>
                        <a:pt x="4020" y="153"/>
                      </a:lnTo>
                      <a:lnTo>
                        <a:pt x="3889" y="307"/>
                      </a:lnTo>
                      <a:lnTo>
                        <a:pt x="3755" y="462"/>
                      </a:lnTo>
                      <a:lnTo>
                        <a:pt x="3618" y="619"/>
                      </a:lnTo>
                      <a:lnTo>
                        <a:pt x="3478" y="776"/>
                      </a:lnTo>
                      <a:lnTo>
                        <a:pt x="3336" y="934"/>
                      </a:lnTo>
                      <a:lnTo>
                        <a:pt x="3190" y="1092"/>
                      </a:lnTo>
                      <a:lnTo>
                        <a:pt x="3042" y="1252"/>
                      </a:lnTo>
                      <a:lnTo>
                        <a:pt x="2891" y="1411"/>
                      </a:lnTo>
                      <a:lnTo>
                        <a:pt x="2738" y="1571"/>
                      </a:lnTo>
                      <a:lnTo>
                        <a:pt x="2581" y="1731"/>
                      </a:lnTo>
                      <a:lnTo>
                        <a:pt x="2423" y="1891"/>
                      </a:lnTo>
                      <a:lnTo>
                        <a:pt x="2262" y="2052"/>
                      </a:lnTo>
                      <a:lnTo>
                        <a:pt x="2099" y="2212"/>
                      </a:lnTo>
                      <a:lnTo>
                        <a:pt x="1934" y="2373"/>
                      </a:lnTo>
                      <a:lnTo>
                        <a:pt x="1765" y="2534"/>
                      </a:lnTo>
                      <a:lnTo>
                        <a:pt x="1765" y="2534"/>
                      </a:lnTo>
                      <a:lnTo>
                        <a:pt x="858" y="3396"/>
                      </a:lnTo>
                      <a:lnTo>
                        <a:pt x="422" y="3808"/>
                      </a:lnTo>
                      <a:lnTo>
                        <a:pt x="0" y="4204"/>
                      </a:lnTo>
                      <a:lnTo>
                        <a:pt x="2" y="4205"/>
                      </a:lnTo>
                      <a:lnTo>
                        <a:pt x="2" y="4205"/>
                      </a:lnTo>
                      <a:lnTo>
                        <a:pt x="27" y="4208"/>
                      </a:lnTo>
                      <a:lnTo>
                        <a:pt x="101" y="4213"/>
                      </a:lnTo>
                      <a:lnTo>
                        <a:pt x="219" y="4221"/>
                      </a:lnTo>
                      <a:lnTo>
                        <a:pt x="292" y="4224"/>
                      </a:lnTo>
                      <a:lnTo>
                        <a:pt x="375" y="4226"/>
                      </a:lnTo>
                      <a:lnTo>
                        <a:pt x="465" y="4229"/>
                      </a:lnTo>
                      <a:lnTo>
                        <a:pt x="564" y="4229"/>
                      </a:lnTo>
                      <a:lnTo>
                        <a:pt x="669" y="4229"/>
                      </a:lnTo>
                      <a:lnTo>
                        <a:pt x="781" y="4226"/>
                      </a:lnTo>
                      <a:lnTo>
                        <a:pt x="898" y="4221"/>
                      </a:lnTo>
                      <a:lnTo>
                        <a:pt x="1021" y="4214"/>
                      </a:lnTo>
                      <a:lnTo>
                        <a:pt x="1149" y="4205"/>
                      </a:lnTo>
                      <a:lnTo>
                        <a:pt x="1279" y="4193"/>
                      </a:lnTo>
                      <a:lnTo>
                        <a:pt x="1413" y="4177"/>
                      </a:lnTo>
                      <a:lnTo>
                        <a:pt x="1481" y="4169"/>
                      </a:lnTo>
                      <a:lnTo>
                        <a:pt x="1549" y="4158"/>
                      </a:lnTo>
                      <a:lnTo>
                        <a:pt x="1619" y="4147"/>
                      </a:lnTo>
                      <a:lnTo>
                        <a:pt x="1689" y="4135"/>
                      </a:lnTo>
                      <a:lnTo>
                        <a:pt x="1758" y="4122"/>
                      </a:lnTo>
                      <a:lnTo>
                        <a:pt x="1828" y="4108"/>
                      </a:lnTo>
                      <a:lnTo>
                        <a:pt x="1899" y="4094"/>
                      </a:lnTo>
                      <a:lnTo>
                        <a:pt x="1969" y="4078"/>
                      </a:lnTo>
                      <a:lnTo>
                        <a:pt x="2040" y="4060"/>
                      </a:lnTo>
                      <a:lnTo>
                        <a:pt x="2109" y="4041"/>
                      </a:lnTo>
                      <a:lnTo>
                        <a:pt x="2179" y="4021"/>
                      </a:lnTo>
                      <a:lnTo>
                        <a:pt x="2249" y="4000"/>
                      </a:lnTo>
                      <a:lnTo>
                        <a:pt x="2318" y="3977"/>
                      </a:lnTo>
                      <a:lnTo>
                        <a:pt x="2388" y="3954"/>
                      </a:lnTo>
                      <a:lnTo>
                        <a:pt x="2457" y="3929"/>
                      </a:lnTo>
                      <a:lnTo>
                        <a:pt x="2525" y="3902"/>
                      </a:lnTo>
                      <a:lnTo>
                        <a:pt x="2592" y="3874"/>
                      </a:lnTo>
                      <a:lnTo>
                        <a:pt x="2659" y="3844"/>
                      </a:lnTo>
                      <a:lnTo>
                        <a:pt x="2726" y="3814"/>
                      </a:lnTo>
                      <a:lnTo>
                        <a:pt x="2790" y="3781"/>
                      </a:lnTo>
                      <a:lnTo>
                        <a:pt x="2855" y="3747"/>
                      </a:lnTo>
                      <a:lnTo>
                        <a:pt x="2917" y="3710"/>
                      </a:lnTo>
                      <a:lnTo>
                        <a:pt x="2980" y="3673"/>
                      </a:lnTo>
                      <a:lnTo>
                        <a:pt x="3041" y="3634"/>
                      </a:lnTo>
                      <a:lnTo>
                        <a:pt x="3100" y="3594"/>
                      </a:lnTo>
                      <a:lnTo>
                        <a:pt x="3159" y="3551"/>
                      </a:lnTo>
                      <a:lnTo>
                        <a:pt x="3215" y="3505"/>
                      </a:lnTo>
                      <a:lnTo>
                        <a:pt x="3271" y="3460"/>
                      </a:lnTo>
                      <a:lnTo>
                        <a:pt x="3325" y="3412"/>
                      </a:lnTo>
                      <a:lnTo>
                        <a:pt x="3377" y="3361"/>
                      </a:lnTo>
                      <a:lnTo>
                        <a:pt x="3377" y="3361"/>
                      </a:lnTo>
                      <a:lnTo>
                        <a:pt x="3424" y="3312"/>
                      </a:lnTo>
                      <a:lnTo>
                        <a:pt x="3468" y="3262"/>
                      </a:lnTo>
                      <a:lnTo>
                        <a:pt x="3511" y="3211"/>
                      </a:lnTo>
                      <a:lnTo>
                        <a:pt x="3551" y="3160"/>
                      </a:lnTo>
                      <a:lnTo>
                        <a:pt x="3590" y="3106"/>
                      </a:lnTo>
                      <a:lnTo>
                        <a:pt x="3626" y="3053"/>
                      </a:lnTo>
                      <a:lnTo>
                        <a:pt x="3660" y="2999"/>
                      </a:lnTo>
                      <a:lnTo>
                        <a:pt x="3692" y="2944"/>
                      </a:lnTo>
                      <a:lnTo>
                        <a:pt x="3722" y="2888"/>
                      </a:lnTo>
                      <a:lnTo>
                        <a:pt x="3751" y="2831"/>
                      </a:lnTo>
                      <a:lnTo>
                        <a:pt x="3776" y="2775"/>
                      </a:lnTo>
                      <a:lnTo>
                        <a:pt x="3802" y="2718"/>
                      </a:lnTo>
                      <a:lnTo>
                        <a:pt x="3825" y="2659"/>
                      </a:lnTo>
                      <a:lnTo>
                        <a:pt x="3846" y="2600"/>
                      </a:lnTo>
                      <a:lnTo>
                        <a:pt x="3866" y="2541"/>
                      </a:lnTo>
                      <a:lnTo>
                        <a:pt x="3884" y="2482"/>
                      </a:lnTo>
                      <a:lnTo>
                        <a:pt x="3901" y="2421"/>
                      </a:lnTo>
                      <a:lnTo>
                        <a:pt x="3916" y="2361"/>
                      </a:lnTo>
                      <a:lnTo>
                        <a:pt x="3931" y="2301"/>
                      </a:lnTo>
                      <a:lnTo>
                        <a:pt x="3943" y="2241"/>
                      </a:lnTo>
                      <a:lnTo>
                        <a:pt x="3955" y="2180"/>
                      </a:lnTo>
                      <a:lnTo>
                        <a:pt x="3965" y="2119"/>
                      </a:lnTo>
                      <a:lnTo>
                        <a:pt x="3975" y="2057"/>
                      </a:lnTo>
                      <a:lnTo>
                        <a:pt x="3983" y="1997"/>
                      </a:lnTo>
                      <a:lnTo>
                        <a:pt x="3990" y="1935"/>
                      </a:lnTo>
                      <a:lnTo>
                        <a:pt x="3996" y="1875"/>
                      </a:lnTo>
                      <a:lnTo>
                        <a:pt x="4002" y="1813"/>
                      </a:lnTo>
                      <a:lnTo>
                        <a:pt x="4007" y="1751"/>
                      </a:lnTo>
                      <a:lnTo>
                        <a:pt x="4014" y="1631"/>
                      </a:lnTo>
                      <a:lnTo>
                        <a:pt x="4019" y="1510"/>
                      </a:lnTo>
                      <a:lnTo>
                        <a:pt x="4022" y="1391"/>
                      </a:lnTo>
                      <a:lnTo>
                        <a:pt x="4023" y="1274"/>
                      </a:lnTo>
                      <a:lnTo>
                        <a:pt x="4023" y="1045"/>
                      </a:lnTo>
                      <a:lnTo>
                        <a:pt x="4023" y="828"/>
                      </a:lnTo>
                      <a:lnTo>
                        <a:pt x="4024" y="724"/>
                      </a:lnTo>
                      <a:lnTo>
                        <a:pt x="4026" y="625"/>
                      </a:lnTo>
                      <a:lnTo>
                        <a:pt x="4030" y="528"/>
                      </a:lnTo>
                      <a:lnTo>
                        <a:pt x="4036" y="437"/>
                      </a:lnTo>
                      <a:lnTo>
                        <a:pt x="4040" y="393"/>
                      </a:lnTo>
                      <a:lnTo>
                        <a:pt x="4046" y="350"/>
                      </a:lnTo>
                      <a:lnTo>
                        <a:pt x="4051" y="308"/>
                      </a:lnTo>
                      <a:lnTo>
                        <a:pt x="4058" y="268"/>
                      </a:lnTo>
                      <a:lnTo>
                        <a:pt x="4066" y="229"/>
                      </a:lnTo>
                      <a:lnTo>
                        <a:pt x="4074" y="192"/>
                      </a:lnTo>
                      <a:lnTo>
                        <a:pt x="4083" y="156"/>
                      </a:lnTo>
                      <a:lnTo>
                        <a:pt x="4094" y="121"/>
                      </a:lnTo>
                      <a:lnTo>
                        <a:pt x="4106" y="89"/>
                      </a:lnTo>
                      <a:lnTo>
                        <a:pt x="4119" y="58"/>
                      </a:lnTo>
                      <a:lnTo>
                        <a:pt x="4133" y="27"/>
                      </a:lnTo>
                      <a:lnTo>
                        <a:pt x="4149" y="0"/>
                      </a:lnTo>
                      <a:lnTo>
                        <a:pt x="414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3" name="Freeform 6">
                  <a:extLst>
                    <a:ext uri="{FF2B5EF4-FFF2-40B4-BE49-F238E27FC236}">
                      <a16:creationId xmlns:a16="http://schemas.microsoft.com/office/drawing/2014/main" id="{6F71AE9B-37E7-4E2D-B078-ED12B65871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853" y="22066"/>
                  <a:ext cx="7200902" cy="6818311"/>
                </a:xfrm>
                <a:custGeom>
                  <a:avLst/>
                  <a:gdLst/>
                  <a:ahLst/>
                  <a:cxnLst>
                    <a:cxn ang="0">
                      <a:pos x="4481" y="66"/>
                    </a:cxn>
                    <a:cxn ang="0">
                      <a:pos x="4536" y="0"/>
                    </a:cxn>
                    <a:cxn ang="0">
                      <a:pos x="4482" y="36"/>
                    </a:cxn>
                    <a:cxn ang="0">
                      <a:pos x="4389" y="82"/>
                    </a:cxn>
                    <a:cxn ang="0">
                      <a:pos x="4279" y="115"/>
                    </a:cxn>
                    <a:cxn ang="0">
                      <a:pos x="4155" y="141"/>
                    </a:cxn>
                    <a:cxn ang="0">
                      <a:pos x="4020" y="159"/>
                    </a:cxn>
                    <a:cxn ang="0">
                      <a:pos x="3713" y="185"/>
                    </a:cxn>
                    <a:cxn ang="0">
                      <a:pos x="3243" y="213"/>
                    </a:cxn>
                    <a:cxn ang="0">
                      <a:pos x="2857" y="249"/>
                    </a:cxn>
                    <a:cxn ang="0">
                      <a:pos x="2655" y="279"/>
                    </a:cxn>
                    <a:cxn ang="0">
                      <a:pos x="2450" y="318"/>
                    </a:cxn>
                    <a:cxn ang="0">
                      <a:pos x="2241" y="367"/>
                    </a:cxn>
                    <a:cxn ang="0">
                      <a:pos x="2029" y="430"/>
                    </a:cxn>
                    <a:cxn ang="0">
                      <a:pos x="1817" y="508"/>
                    </a:cxn>
                    <a:cxn ang="0">
                      <a:pos x="1605" y="603"/>
                    </a:cxn>
                    <a:cxn ang="0">
                      <a:pos x="1395" y="717"/>
                    </a:cxn>
                    <a:cxn ang="0">
                      <a:pos x="1186" y="851"/>
                    </a:cxn>
                    <a:cxn ang="0">
                      <a:pos x="980" y="1008"/>
                    </a:cxn>
                    <a:cxn ang="0">
                      <a:pos x="777" y="1189"/>
                    </a:cxn>
                    <a:cxn ang="0">
                      <a:pos x="651" y="1319"/>
                    </a:cxn>
                    <a:cxn ang="0">
                      <a:pos x="488" y="1517"/>
                    </a:cxn>
                    <a:cxn ang="0">
                      <a:pos x="351" y="1716"/>
                    </a:cxn>
                    <a:cxn ang="0">
                      <a:pos x="241" y="1917"/>
                    </a:cxn>
                    <a:cxn ang="0">
                      <a:pos x="154" y="2120"/>
                    </a:cxn>
                    <a:cxn ang="0">
                      <a:pos x="88" y="2319"/>
                    </a:cxn>
                    <a:cxn ang="0">
                      <a:pos x="43" y="2516"/>
                    </a:cxn>
                    <a:cxn ang="0">
                      <a:pos x="15" y="2709"/>
                    </a:cxn>
                    <a:cxn ang="0">
                      <a:pos x="1" y="2897"/>
                    </a:cxn>
                    <a:cxn ang="0">
                      <a:pos x="3" y="3079"/>
                    </a:cxn>
                    <a:cxn ang="0">
                      <a:pos x="15" y="3253"/>
                    </a:cxn>
                    <a:cxn ang="0">
                      <a:pos x="36" y="3418"/>
                    </a:cxn>
                    <a:cxn ang="0">
                      <a:pos x="64" y="3572"/>
                    </a:cxn>
                    <a:cxn ang="0">
                      <a:pos x="111" y="3760"/>
                    </a:cxn>
                    <a:cxn ang="0">
                      <a:pos x="188" y="3997"/>
                    </a:cxn>
                    <a:cxn ang="0">
                      <a:pos x="257" y="4173"/>
                    </a:cxn>
                    <a:cxn ang="0">
                      <a:pos x="316" y="4295"/>
                    </a:cxn>
                    <a:cxn ang="0">
                      <a:pos x="1174" y="3487"/>
                    </a:cxn>
                    <a:cxn ang="0">
                      <a:pos x="2250" y="2464"/>
                    </a:cxn>
                    <a:cxn ang="0">
                      <a:pos x="2739" y="1982"/>
                    </a:cxn>
                    <a:cxn ang="0">
                      <a:pos x="3207" y="1502"/>
                    </a:cxn>
                    <a:cxn ang="0">
                      <a:pos x="3652" y="1025"/>
                    </a:cxn>
                    <a:cxn ang="0">
                      <a:pos x="4071" y="553"/>
                    </a:cxn>
                    <a:cxn ang="0">
                      <a:pos x="4465" y="91"/>
                    </a:cxn>
                  </a:cxnLst>
                  <a:rect l="0" t="0" r="r" b="b"/>
                  <a:pathLst>
                    <a:path w="4536" h="4295">
                      <a:moveTo>
                        <a:pt x="4465" y="91"/>
                      </a:moveTo>
                      <a:lnTo>
                        <a:pt x="4465" y="91"/>
                      </a:lnTo>
                      <a:lnTo>
                        <a:pt x="4481" y="66"/>
                      </a:lnTo>
                      <a:lnTo>
                        <a:pt x="4498" y="42"/>
                      </a:lnTo>
                      <a:lnTo>
                        <a:pt x="4517" y="20"/>
                      </a:lnTo>
                      <a:lnTo>
                        <a:pt x="4536" y="0"/>
                      </a:lnTo>
                      <a:lnTo>
                        <a:pt x="4536" y="0"/>
                      </a:lnTo>
                      <a:lnTo>
                        <a:pt x="4511" y="19"/>
                      </a:lnTo>
                      <a:lnTo>
                        <a:pt x="4482" y="36"/>
                      </a:lnTo>
                      <a:lnTo>
                        <a:pt x="4453" y="52"/>
                      </a:lnTo>
                      <a:lnTo>
                        <a:pt x="4422" y="67"/>
                      </a:lnTo>
                      <a:lnTo>
                        <a:pt x="4389" y="82"/>
                      </a:lnTo>
                      <a:lnTo>
                        <a:pt x="4354" y="94"/>
                      </a:lnTo>
                      <a:lnTo>
                        <a:pt x="4318" y="105"/>
                      </a:lnTo>
                      <a:lnTo>
                        <a:pt x="4279" y="115"/>
                      </a:lnTo>
                      <a:lnTo>
                        <a:pt x="4240" y="125"/>
                      </a:lnTo>
                      <a:lnTo>
                        <a:pt x="4198" y="133"/>
                      </a:lnTo>
                      <a:lnTo>
                        <a:pt x="4155" y="141"/>
                      </a:lnTo>
                      <a:lnTo>
                        <a:pt x="4113" y="147"/>
                      </a:lnTo>
                      <a:lnTo>
                        <a:pt x="4067" y="154"/>
                      </a:lnTo>
                      <a:lnTo>
                        <a:pt x="4020" y="159"/>
                      </a:lnTo>
                      <a:lnTo>
                        <a:pt x="3922" y="169"/>
                      </a:lnTo>
                      <a:lnTo>
                        <a:pt x="3820" y="177"/>
                      </a:lnTo>
                      <a:lnTo>
                        <a:pt x="3713" y="185"/>
                      </a:lnTo>
                      <a:lnTo>
                        <a:pt x="3485" y="197"/>
                      </a:lnTo>
                      <a:lnTo>
                        <a:pt x="3366" y="205"/>
                      </a:lnTo>
                      <a:lnTo>
                        <a:pt x="3243" y="213"/>
                      </a:lnTo>
                      <a:lnTo>
                        <a:pt x="3117" y="222"/>
                      </a:lnTo>
                      <a:lnTo>
                        <a:pt x="2988" y="234"/>
                      </a:lnTo>
                      <a:lnTo>
                        <a:pt x="2857" y="249"/>
                      </a:lnTo>
                      <a:lnTo>
                        <a:pt x="2790" y="259"/>
                      </a:lnTo>
                      <a:lnTo>
                        <a:pt x="2723" y="268"/>
                      </a:lnTo>
                      <a:lnTo>
                        <a:pt x="2655" y="279"/>
                      </a:lnTo>
                      <a:lnTo>
                        <a:pt x="2586" y="291"/>
                      </a:lnTo>
                      <a:lnTo>
                        <a:pt x="2518" y="303"/>
                      </a:lnTo>
                      <a:lnTo>
                        <a:pt x="2450" y="318"/>
                      </a:lnTo>
                      <a:lnTo>
                        <a:pt x="2380" y="332"/>
                      </a:lnTo>
                      <a:lnTo>
                        <a:pt x="2310" y="348"/>
                      </a:lnTo>
                      <a:lnTo>
                        <a:pt x="2241" y="367"/>
                      </a:lnTo>
                      <a:lnTo>
                        <a:pt x="2170" y="386"/>
                      </a:lnTo>
                      <a:lnTo>
                        <a:pt x="2100" y="407"/>
                      </a:lnTo>
                      <a:lnTo>
                        <a:pt x="2029" y="430"/>
                      </a:lnTo>
                      <a:lnTo>
                        <a:pt x="1959" y="454"/>
                      </a:lnTo>
                      <a:lnTo>
                        <a:pt x="1888" y="480"/>
                      </a:lnTo>
                      <a:lnTo>
                        <a:pt x="1817" y="508"/>
                      </a:lnTo>
                      <a:lnTo>
                        <a:pt x="1746" y="537"/>
                      </a:lnTo>
                      <a:lnTo>
                        <a:pt x="1676" y="569"/>
                      </a:lnTo>
                      <a:lnTo>
                        <a:pt x="1605" y="603"/>
                      </a:lnTo>
                      <a:lnTo>
                        <a:pt x="1534" y="638"/>
                      </a:lnTo>
                      <a:lnTo>
                        <a:pt x="1465" y="677"/>
                      </a:lnTo>
                      <a:lnTo>
                        <a:pt x="1395" y="717"/>
                      </a:lnTo>
                      <a:lnTo>
                        <a:pt x="1324" y="758"/>
                      </a:lnTo>
                      <a:lnTo>
                        <a:pt x="1254" y="804"/>
                      </a:lnTo>
                      <a:lnTo>
                        <a:pt x="1186" y="851"/>
                      </a:lnTo>
                      <a:lnTo>
                        <a:pt x="1116" y="900"/>
                      </a:lnTo>
                      <a:lnTo>
                        <a:pt x="1048" y="953"/>
                      </a:lnTo>
                      <a:lnTo>
                        <a:pt x="980" y="1008"/>
                      </a:lnTo>
                      <a:lnTo>
                        <a:pt x="911" y="1065"/>
                      </a:lnTo>
                      <a:lnTo>
                        <a:pt x="844" y="1126"/>
                      </a:lnTo>
                      <a:lnTo>
                        <a:pt x="777" y="1189"/>
                      </a:lnTo>
                      <a:lnTo>
                        <a:pt x="777" y="1189"/>
                      </a:lnTo>
                      <a:lnTo>
                        <a:pt x="713" y="1254"/>
                      </a:lnTo>
                      <a:lnTo>
                        <a:pt x="651" y="1319"/>
                      </a:lnTo>
                      <a:lnTo>
                        <a:pt x="594" y="1384"/>
                      </a:lnTo>
                      <a:lnTo>
                        <a:pt x="539" y="1450"/>
                      </a:lnTo>
                      <a:lnTo>
                        <a:pt x="488" y="1517"/>
                      </a:lnTo>
                      <a:lnTo>
                        <a:pt x="440" y="1582"/>
                      </a:lnTo>
                      <a:lnTo>
                        <a:pt x="394" y="1649"/>
                      </a:lnTo>
                      <a:lnTo>
                        <a:pt x="351" y="1716"/>
                      </a:lnTo>
                      <a:lnTo>
                        <a:pt x="312" y="1783"/>
                      </a:lnTo>
                      <a:lnTo>
                        <a:pt x="275" y="1850"/>
                      </a:lnTo>
                      <a:lnTo>
                        <a:pt x="241" y="1917"/>
                      </a:lnTo>
                      <a:lnTo>
                        <a:pt x="209" y="1986"/>
                      </a:lnTo>
                      <a:lnTo>
                        <a:pt x="181" y="2053"/>
                      </a:lnTo>
                      <a:lnTo>
                        <a:pt x="154" y="2120"/>
                      </a:lnTo>
                      <a:lnTo>
                        <a:pt x="130" y="2185"/>
                      </a:lnTo>
                      <a:lnTo>
                        <a:pt x="109" y="2252"/>
                      </a:lnTo>
                      <a:lnTo>
                        <a:pt x="88" y="2319"/>
                      </a:lnTo>
                      <a:lnTo>
                        <a:pt x="71" y="2385"/>
                      </a:lnTo>
                      <a:lnTo>
                        <a:pt x="56" y="2451"/>
                      </a:lnTo>
                      <a:lnTo>
                        <a:pt x="43" y="2516"/>
                      </a:lnTo>
                      <a:lnTo>
                        <a:pt x="31" y="2581"/>
                      </a:lnTo>
                      <a:lnTo>
                        <a:pt x="21" y="2645"/>
                      </a:lnTo>
                      <a:lnTo>
                        <a:pt x="15" y="2709"/>
                      </a:lnTo>
                      <a:lnTo>
                        <a:pt x="8" y="2772"/>
                      </a:lnTo>
                      <a:lnTo>
                        <a:pt x="4" y="2835"/>
                      </a:lnTo>
                      <a:lnTo>
                        <a:pt x="1" y="2897"/>
                      </a:lnTo>
                      <a:lnTo>
                        <a:pt x="0" y="2959"/>
                      </a:lnTo>
                      <a:lnTo>
                        <a:pt x="1" y="3019"/>
                      </a:lnTo>
                      <a:lnTo>
                        <a:pt x="3" y="3079"/>
                      </a:lnTo>
                      <a:lnTo>
                        <a:pt x="5" y="3138"/>
                      </a:lnTo>
                      <a:lnTo>
                        <a:pt x="9" y="3196"/>
                      </a:lnTo>
                      <a:lnTo>
                        <a:pt x="15" y="3253"/>
                      </a:lnTo>
                      <a:lnTo>
                        <a:pt x="20" y="3308"/>
                      </a:lnTo>
                      <a:lnTo>
                        <a:pt x="28" y="3363"/>
                      </a:lnTo>
                      <a:lnTo>
                        <a:pt x="36" y="3418"/>
                      </a:lnTo>
                      <a:lnTo>
                        <a:pt x="44" y="3470"/>
                      </a:lnTo>
                      <a:lnTo>
                        <a:pt x="54" y="3523"/>
                      </a:lnTo>
                      <a:lnTo>
                        <a:pt x="64" y="3572"/>
                      </a:lnTo>
                      <a:lnTo>
                        <a:pt x="75" y="3622"/>
                      </a:lnTo>
                      <a:lnTo>
                        <a:pt x="87" y="3669"/>
                      </a:lnTo>
                      <a:lnTo>
                        <a:pt x="111" y="3760"/>
                      </a:lnTo>
                      <a:lnTo>
                        <a:pt x="135" y="3846"/>
                      </a:lnTo>
                      <a:lnTo>
                        <a:pt x="161" y="3925"/>
                      </a:lnTo>
                      <a:lnTo>
                        <a:pt x="188" y="3997"/>
                      </a:lnTo>
                      <a:lnTo>
                        <a:pt x="212" y="4063"/>
                      </a:lnTo>
                      <a:lnTo>
                        <a:pt x="236" y="4122"/>
                      </a:lnTo>
                      <a:lnTo>
                        <a:pt x="257" y="4173"/>
                      </a:lnTo>
                      <a:lnTo>
                        <a:pt x="276" y="4214"/>
                      </a:lnTo>
                      <a:lnTo>
                        <a:pt x="306" y="4273"/>
                      </a:lnTo>
                      <a:lnTo>
                        <a:pt x="316" y="4295"/>
                      </a:lnTo>
                      <a:lnTo>
                        <a:pt x="316" y="4295"/>
                      </a:lnTo>
                      <a:lnTo>
                        <a:pt x="738" y="3899"/>
                      </a:lnTo>
                      <a:lnTo>
                        <a:pt x="1174" y="3487"/>
                      </a:lnTo>
                      <a:lnTo>
                        <a:pt x="2081" y="2625"/>
                      </a:lnTo>
                      <a:lnTo>
                        <a:pt x="2081" y="2625"/>
                      </a:lnTo>
                      <a:lnTo>
                        <a:pt x="2250" y="2464"/>
                      </a:lnTo>
                      <a:lnTo>
                        <a:pt x="2415" y="2303"/>
                      </a:lnTo>
                      <a:lnTo>
                        <a:pt x="2578" y="2143"/>
                      </a:lnTo>
                      <a:lnTo>
                        <a:pt x="2739" y="1982"/>
                      </a:lnTo>
                      <a:lnTo>
                        <a:pt x="2897" y="1822"/>
                      </a:lnTo>
                      <a:lnTo>
                        <a:pt x="3054" y="1662"/>
                      </a:lnTo>
                      <a:lnTo>
                        <a:pt x="3207" y="1502"/>
                      </a:lnTo>
                      <a:lnTo>
                        <a:pt x="3358" y="1343"/>
                      </a:lnTo>
                      <a:lnTo>
                        <a:pt x="3506" y="1183"/>
                      </a:lnTo>
                      <a:lnTo>
                        <a:pt x="3652" y="1025"/>
                      </a:lnTo>
                      <a:lnTo>
                        <a:pt x="3794" y="867"/>
                      </a:lnTo>
                      <a:lnTo>
                        <a:pt x="3934" y="710"/>
                      </a:lnTo>
                      <a:lnTo>
                        <a:pt x="4071" y="553"/>
                      </a:lnTo>
                      <a:lnTo>
                        <a:pt x="4205" y="398"/>
                      </a:lnTo>
                      <a:lnTo>
                        <a:pt x="4336" y="244"/>
                      </a:lnTo>
                      <a:lnTo>
                        <a:pt x="4465" y="91"/>
                      </a:lnTo>
                      <a:lnTo>
                        <a:pt x="4465" y="9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64000">
                      <a:srgbClr val="2F6C1C"/>
                    </a:gs>
                  </a:gsLst>
                  <a:lin ang="252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0" name="Group 168">
                <a:extLst>
                  <a:ext uri="{FF2B5EF4-FFF2-40B4-BE49-F238E27FC236}">
                    <a16:creationId xmlns:a16="http://schemas.microsoft.com/office/drawing/2014/main" id="{8861A589-DF12-4610-898E-1109D54A28A9}"/>
                  </a:ext>
                </a:extLst>
              </p:cNvPr>
              <p:cNvGrpSpPr/>
              <p:nvPr/>
            </p:nvGrpSpPr>
            <p:grpSpPr>
              <a:xfrm rot="1747496">
                <a:off x="5985568" y="3534304"/>
                <a:ext cx="617151" cy="147534"/>
                <a:chOff x="793750" y="0"/>
                <a:chExt cx="7556501" cy="2116991"/>
              </a:xfrm>
            </p:grpSpPr>
            <p:sp>
              <p:nvSpPr>
                <p:cNvPr id="150" name="Freeform 7">
                  <a:extLst>
                    <a:ext uri="{FF2B5EF4-FFF2-40B4-BE49-F238E27FC236}">
                      <a16:creationId xmlns:a16="http://schemas.microsoft.com/office/drawing/2014/main" id="{FDE07D81-46B5-4C2F-A2B7-A983C734B5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1" name="Freeform 8">
                  <a:extLst>
                    <a:ext uri="{FF2B5EF4-FFF2-40B4-BE49-F238E27FC236}">
                      <a16:creationId xmlns:a16="http://schemas.microsoft.com/office/drawing/2014/main" id="{900A36C1-2D10-4C2F-9E90-F893BA5DBF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1" name="Group 168">
                <a:extLst>
                  <a:ext uri="{FF2B5EF4-FFF2-40B4-BE49-F238E27FC236}">
                    <a16:creationId xmlns:a16="http://schemas.microsoft.com/office/drawing/2014/main" id="{42851C33-FF05-43F9-BC76-356B63D1EB87}"/>
                  </a:ext>
                </a:extLst>
              </p:cNvPr>
              <p:cNvGrpSpPr/>
              <p:nvPr/>
            </p:nvGrpSpPr>
            <p:grpSpPr>
              <a:xfrm rot="2267926">
                <a:off x="6480809" y="3325925"/>
                <a:ext cx="340137" cy="167559"/>
                <a:chOff x="793750" y="0"/>
                <a:chExt cx="7556501" cy="2116991"/>
              </a:xfrm>
            </p:grpSpPr>
            <p:sp>
              <p:nvSpPr>
                <p:cNvPr id="148" name="Freeform 7">
                  <a:extLst>
                    <a:ext uri="{FF2B5EF4-FFF2-40B4-BE49-F238E27FC236}">
                      <a16:creationId xmlns:a16="http://schemas.microsoft.com/office/drawing/2014/main" id="{94BB06A3-7CF9-41ED-B088-7FE4B205BC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9" name="Freeform 8">
                  <a:extLst>
                    <a:ext uri="{FF2B5EF4-FFF2-40B4-BE49-F238E27FC236}">
                      <a16:creationId xmlns:a16="http://schemas.microsoft.com/office/drawing/2014/main" id="{563C25AE-5143-4360-AA84-ADDC2E4F9D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2" name="Group 168">
                <a:extLst>
                  <a:ext uri="{FF2B5EF4-FFF2-40B4-BE49-F238E27FC236}">
                    <a16:creationId xmlns:a16="http://schemas.microsoft.com/office/drawing/2014/main" id="{2FF3ADA3-13C4-4E90-A3F3-510A3D015192}"/>
                  </a:ext>
                </a:extLst>
              </p:cNvPr>
              <p:cNvGrpSpPr/>
              <p:nvPr/>
            </p:nvGrpSpPr>
            <p:grpSpPr>
              <a:xfrm rot="17838455">
                <a:off x="6106266" y="3140680"/>
                <a:ext cx="340137" cy="167559"/>
                <a:chOff x="793750" y="0"/>
                <a:chExt cx="7556501" cy="2116991"/>
              </a:xfrm>
            </p:grpSpPr>
            <p:sp>
              <p:nvSpPr>
                <p:cNvPr id="146" name="Freeform 7">
                  <a:extLst>
                    <a:ext uri="{FF2B5EF4-FFF2-40B4-BE49-F238E27FC236}">
                      <a16:creationId xmlns:a16="http://schemas.microsoft.com/office/drawing/2014/main" id="{6A4D8FE2-F636-48F3-809F-868066A35F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7" name="Freeform 8">
                  <a:extLst>
                    <a:ext uri="{FF2B5EF4-FFF2-40B4-BE49-F238E27FC236}">
                      <a16:creationId xmlns:a16="http://schemas.microsoft.com/office/drawing/2014/main" id="{9DCF7895-B3B9-4866-829B-06F7C47A8E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3" name="Group 168">
                <a:extLst>
                  <a:ext uri="{FF2B5EF4-FFF2-40B4-BE49-F238E27FC236}">
                    <a16:creationId xmlns:a16="http://schemas.microsoft.com/office/drawing/2014/main" id="{4C376020-253C-422C-AE1B-028DF6E82682}"/>
                  </a:ext>
                </a:extLst>
              </p:cNvPr>
              <p:cNvGrpSpPr/>
              <p:nvPr/>
            </p:nvGrpSpPr>
            <p:grpSpPr>
              <a:xfrm rot="2163541">
                <a:off x="4954243" y="4022464"/>
                <a:ext cx="288583" cy="80848"/>
                <a:chOff x="793750" y="0"/>
                <a:chExt cx="7556501" cy="2116991"/>
              </a:xfrm>
            </p:grpSpPr>
            <p:sp>
              <p:nvSpPr>
                <p:cNvPr id="144" name="Freeform 7">
                  <a:extLst>
                    <a:ext uri="{FF2B5EF4-FFF2-40B4-BE49-F238E27FC236}">
                      <a16:creationId xmlns:a16="http://schemas.microsoft.com/office/drawing/2014/main" id="{00894999-1030-42B7-8B2C-3EB36328D5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5" name="Freeform 8">
                  <a:extLst>
                    <a:ext uri="{FF2B5EF4-FFF2-40B4-BE49-F238E27FC236}">
                      <a16:creationId xmlns:a16="http://schemas.microsoft.com/office/drawing/2014/main" id="{CD98C1A3-828C-4073-8B19-283718A604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4" name="Group 165">
                <a:extLst>
                  <a:ext uri="{FF2B5EF4-FFF2-40B4-BE49-F238E27FC236}">
                    <a16:creationId xmlns:a16="http://schemas.microsoft.com/office/drawing/2014/main" id="{ABA13A9C-7A96-475D-BB9A-B6C3788ED72A}"/>
                  </a:ext>
                </a:extLst>
              </p:cNvPr>
              <p:cNvGrpSpPr/>
              <p:nvPr/>
            </p:nvGrpSpPr>
            <p:grpSpPr>
              <a:xfrm rot="20956613">
                <a:off x="5257800" y="4165742"/>
                <a:ext cx="373174" cy="335072"/>
                <a:chOff x="971551" y="0"/>
                <a:chExt cx="7200902" cy="6818311"/>
              </a:xfrm>
            </p:grpSpPr>
            <p:sp>
              <p:nvSpPr>
                <p:cNvPr id="142" name="Freeform 5">
                  <a:extLst>
                    <a:ext uri="{FF2B5EF4-FFF2-40B4-BE49-F238E27FC236}">
                      <a16:creationId xmlns:a16="http://schemas.microsoft.com/office/drawing/2014/main" id="{D1C84F29-11F8-4177-BC7F-66B9BEABF7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16587" y="96583"/>
                  <a:ext cx="6586540" cy="6713539"/>
                </a:xfrm>
                <a:custGeom>
                  <a:avLst/>
                  <a:gdLst/>
                  <a:ahLst/>
                  <a:cxnLst>
                    <a:cxn ang="0">
                      <a:pos x="4149" y="0"/>
                    </a:cxn>
                    <a:cxn ang="0">
                      <a:pos x="3889" y="307"/>
                    </a:cxn>
                    <a:cxn ang="0">
                      <a:pos x="3618" y="619"/>
                    </a:cxn>
                    <a:cxn ang="0">
                      <a:pos x="3336" y="934"/>
                    </a:cxn>
                    <a:cxn ang="0">
                      <a:pos x="3042" y="1252"/>
                    </a:cxn>
                    <a:cxn ang="0">
                      <a:pos x="2738" y="1571"/>
                    </a:cxn>
                    <a:cxn ang="0">
                      <a:pos x="2423" y="1891"/>
                    </a:cxn>
                    <a:cxn ang="0">
                      <a:pos x="2099" y="2212"/>
                    </a:cxn>
                    <a:cxn ang="0">
                      <a:pos x="1765" y="2534"/>
                    </a:cxn>
                    <a:cxn ang="0">
                      <a:pos x="858" y="3396"/>
                    </a:cxn>
                    <a:cxn ang="0">
                      <a:pos x="0" y="4204"/>
                    </a:cxn>
                    <a:cxn ang="0">
                      <a:pos x="2" y="4205"/>
                    </a:cxn>
                    <a:cxn ang="0">
                      <a:pos x="101" y="4213"/>
                    </a:cxn>
                    <a:cxn ang="0">
                      <a:pos x="292" y="4224"/>
                    </a:cxn>
                    <a:cxn ang="0">
                      <a:pos x="465" y="4229"/>
                    </a:cxn>
                    <a:cxn ang="0">
                      <a:pos x="669" y="4229"/>
                    </a:cxn>
                    <a:cxn ang="0">
                      <a:pos x="898" y="4221"/>
                    </a:cxn>
                    <a:cxn ang="0">
                      <a:pos x="1149" y="4205"/>
                    </a:cxn>
                    <a:cxn ang="0">
                      <a:pos x="1413" y="4177"/>
                    </a:cxn>
                    <a:cxn ang="0">
                      <a:pos x="1549" y="4158"/>
                    </a:cxn>
                    <a:cxn ang="0">
                      <a:pos x="1689" y="4135"/>
                    </a:cxn>
                    <a:cxn ang="0">
                      <a:pos x="1828" y="4108"/>
                    </a:cxn>
                    <a:cxn ang="0">
                      <a:pos x="1969" y="4078"/>
                    </a:cxn>
                    <a:cxn ang="0">
                      <a:pos x="2109" y="4041"/>
                    </a:cxn>
                    <a:cxn ang="0">
                      <a:pos x="2249" y="4000"/>
                    </a:cxn>
                    <a:cxn ang="0">
                      <a:pos x="2388" y="3954"/>
                    </a:cxn>
                    <a:cxn ang="0">
                      <a:pos x="2525" y="3902"/>
                    </a:cxn>
                    <a:cxn ang="0">
                      <a:pos x="2659" y="3844"/>
                    </a:cxn>
                    <a:cxn ang="0">
                      <a:pos x="2790" y="3781"/>
                    </a:cxn>
                    <a:cxn ang="0">
                      <a:pos x="2917" y="3710"/>
                    </a:cxn>
                    <a:cxn ang="0">
                      <a:pos x="3041" y="3634"/>
                    </a:cxn>
                    <a:cxn ang="0">
                      <a:pos x="3159" y="3551"/>
                    </a:cxn>
                    <a:cxn ang="0">
                      <a:pos x="3271" y="3460"/>
                    </a:cxn>
                    <a:cxn ang="0">
                      <a:pos x="3377" y="3361"/>
                    </a:cxn>
                    <a:cxn ang="0">
                      <a:pos x="3424" y="3312"/>
                    </a:cxn>
                    <a:cxn ang="0">
                      <a:pos x="3511" y="3211"/>
                    </a:cxn>
                    <a:cxn ang="0">
                      <a:pos x="3590" y="3106"/>
                    </a:cxn>
                    <a:cxn ang="0">
                      <a:pos x="3660" y="2999"/>
                    </a:cxn>
                    <a:cxn ang="0">
                      <a:pos x="3722" y="2888"/>
                    </a:cxn>
                    <a:cxn ang="0">
                      <a:pos x="3776" y="2775"/>
                    </a:cxn>
                    <a:cxn ang="0">
                      <a:pos x="3825" y="2659"/>
                    </a:cxn>
                    <a:cxn ang="0">
                      <a:pos x="3866" y="2541"/>
                    </a:cxn>
                    <a:cxn ang="0">
                      <a:pos x="3901" y="2421"/>
                    </a:cxn>
                    <a:cxn ang="0">
                      <a:pos x="3931" y="2301"/>
                    </a:cxn>
                    <a:cxn ang="0">
                      <a:pos x="3955" y="2180"/>
                    </a:cxn>
                    <a:cxn ang="0">
                      <a:pos x="3975" y="2057"/>
                    </a:cxn>
                    <a:cxn ang="0">
                      <a:pos x="3990" y="1935"/>
                    </a:cxn>
                    <a:cxn ang="0">
                      <a:pos x="4002" y="1813"/>
                    </a:cxn>
                    <a:cxn ang="0">
                      <a:pos x="4014" y="1631"/>
                    </a:cxn>
                    <a:cxn ang="0">
                      <a:pos x="4022" y="1391"/>
                    </a:cxn>
                    <a:cxn ang="0">
                      <a:pos x="4023" y="1045"/>
                    </a:cxn>
                    <a:cxn ang="0">
                      <a:pos x="4024" y="724"/>
                    </a:cxn>
                    <a:cxn ang="0">
                      <a:pos x="4030" y="528"/>
                    </a:cxn>
                    <a:cxn ang="0">
                      <a:pos x="4040" y="393"/>
                    </a:cxn>
                    <a:cxn ang="0">
                      <a:pos x="4051" y="308"/>
                    </a:cxn>
                    <a:cxn ang="0">
                      <a:pos x="4066" y="229"/>
                    </a:cxn>
                    <a:cxn ang="0">
                      <a:pos x="4083" y="156"/>
                    </a:cxn>
                    <a:cxn ang="0">
                      <a:pos x="4106" y="89"/>
                    </a:cxn>
                    <a:cxn ang="0">
                      <a:pos x="4133" y="27"/>
                    </a:cxn>
                    <a:cxn ang="0">
                      <a:pos x="4149" y="0"/>
                    </a:cxn>
                  </a:cxnLst>
                  <a:rect l="0" t="0" r="r" b="b"/>
                  <a:pathLst>
                    <a:path w="4149" h="4229">
                      <a:moveTo>
                        <a:pt x="4149" y="0"/>
                      </a:moveTo>
                      <a:lnTo>
                        <a:pt x="4149" y="0"/>
                      </a:lnTo>
                      <a:lnTo>
                        <a:pt x="4020" y="153"/>
                      </a:lnTo>
                      <a:lnTo>
                        <a:pt x="3889" y="307"/>
                      </a:lnTo>
                      <a:lnTo>
                        <a:pt x="3755" y="462"/>
                      </a:lnTo>
                      <a:lnTo>
                        <a:pt x="3618" y="619"/>
                      </a:lnTo>
                      <a:lnTo>
                        <a:pt x="3478" y="776"/>
                      </a:lnTo>
                      <a:lnTo>
                        <a:pt x="3336" y="934"/>
                      </a:lnTo>
                      <a:lnTo>
                        <a:pt x="3190" y="1092"/>
                      </a:lnTo>
                      <a:lnTo>
                        <a:pt x="3042" y="1252"/>
                      </a:lnTo>
                      <a:lnTo>
                        <a:pt x="2891" y="1411"/>
                      </a:lnTo>
                      <a:lnTo>
                        <a:pt x="2738" y="1571"/>
                      </a:lnTo>
                      <a:lnTo>
                        <a:pt x="2581" y="1731"/>
                      </a:lnTo>
                      <a:lnTo>
                        <a:pt x="2423" y="1891"/>
                      </a:lnTo>
                      <a:lnTo>
                        <a:pt x="2262" y="2052"/>
                      </a:lnTo>
                      <a:lnTo>
                        <a:pt x="2099" y="2212"/>
                      </a:lnTo>
                      <a:lnTo>
                        <a:pt x="1934" y="2373"/>
                      </a:lnTo>
                      <a:lnTo>
                        <a:pt x="1765" y="2534"/>
                      </a:lnTo>
                      <a:lnTo>
                        <a:pt x="1765" y="2534"/>
                      </a:lnTo>
                      <a:lnTo>
                        <a:pt x="858" y="3396"/>
                      </a:lnTo>
                      <a:lnTo>
                        <a:pt x="422" y="3808"/>
                      </a:lnTo>
                      <a:lnTo>
                        <a:pt x="0" y="4204"/>
                      </a:lnTo>
                      <a:lnTo>
                        <a:pt x="2" y="4205"/>
                      </a:lnTo>
                      <a:lnTo>
                        <a:pt x="2" y="4205"/>
                      </a:lnTo>
                      <a:lnTo>
                        <a:pt x="27" y="4208"/>
                      </a:lnTo>
                      <a:lnTo>
                        <a:pt x="101" y="4213"/>
                      </a:lnTo>
                      <a:lnTo>
                        <a:pt x="219" y="4221"/>
                      </a:lnTo>
                      <a:lnTo>
                        <a:pt x="292" y="4224"/>
                      </a:lnTo>
                      <a:lnTo>
                        <a:pt x="375" y="4226"/>
                      </a:lnTo>
                      <a:lnTo>
                        <a:pt x="465" y="4229"/>
                      </a:lnTo>
                      <a:lnTo>
                        <a:pt x="564" y="4229"/>
                      </a:lnTo>
                      <a:lnTo>
                        <a:pt x="669" y="4229"/>
                      </a:lnTo>
                      <a:lnTo>
                        <a:pt x="781" y="4226"/>
                      </a:lnTo>
                      <a:lnTo>
                        <a:pt x="898" y="4221"/>
                      </a:lnTo>
                      <a:lnTo>
                        <a:pt x="1021" y="4214"/>
                      </a:lnTo>
                      <a:lnTo>
                        <a:pt x="1149" y="4205"/>
                      </a:lnTo>
                      <a:lnTo>
                        <a:pt x="1279" y="4193"/>
                      </a:lnTo>
                      <a:lnTo>
                        <a:pt x="1413" y="4177"/>
                      </a:lnTo>
                      <a:lnTo>
                        <a:pt x="1481" y="4169"/>
                      </a:lnTo>
                      <a:lnTo>
                        <a:pt x="1549" y="4158"/>
                      </a:lnTo>
                      <a:lnTo>
                        <a:pt x="1619" y="4147"/>
                      </a:lnTo>
                      <a:lnTo>
                        <a:pt x="1689" y="4135"/>
                      </a:lnTo>
                      <a:lnTo>
                        <a:pt x="1758" y="4122"/>
                      </a:lnTo>
                      <a:lnTo>
                        <a:pt x="1828" y="4108"/>
                      </a:lnTo>
                      <a:lnTo>
                        <a:pt x="1899" y="4094"/>
                      </a:lnTo>
                      <a:lnTo>
                        <a:pt x="1969" y="4078"/>
                      </a:lnTo>
                      <a:lnTo>
                        <a:pt x="2040" y="4060"/>
                      </a:lnTo>
                      <a:lnTo>
                        <a:pt x="2109" y="4041"/>
                      </a:lnTo>
                      <a:lnTo>
                        <a:pt x="2179" y="4021"/>
                      </a:lnTo>
                      <a:lnTo>
                        <a:pt x="2249" y="4000"/>
                      </a:lnTo>
                      <a:lnTo>
                        <a:pt x="2318" y="3977"/>
                      </a:lnTo>
                      <a:lnTo>
                        <a:pt x="2388" y="3954"/>
                      </a:lnTo>
                      <a:lnTo>
                        <a:pt x="2457" y="3929"/>
                      </a:lnTo>
                      <a:lnTo>
                        <a:pt x="2525" y="3902"/>
                      </a:lnTo>
                      <a:lnTo>
                        <a:pt x="2592" y="3874"/>
                      </a:lnTo>
                      <a:lnTo>
                        <a:pt x="2659" y="3844"/>
                      </a:lnTo>
                      <a:lnTo>
                        <a:pt x="2726" y="3814"/>
                      </a:lnTo>
                      <a:lnTo>
                        <a:pt x="2790" y="3781"/>
                      </a:lnTo>
                      <a:lnTo>
                        <a:pt x="2855" y="3747"/>
                      </a:lnTo>
                      <a:lnTo>
                        <a:pt x="2917" y="3710"/>
                      </a:lnTo>
                      <a:lnTo>
                        <a:pt x="2980" y="3673"/>
                      </a:lnTo>
                      <a:lnTo>
                        <a:pt x="3041" y="3634"/>
                      </a:lnTo>
                      <a:lnTo>
                        <a:pt x="3100" y="3594"/>
                      </a:lnTo>
                      <a:lnTo>
                        <a:pt x="3159" y="3551"/>
                      </a:lnTo>
                      <a:lnTo>
                        <a:pt x="3215" y="3505"/>
                      </a:lnTo>
                      <a:lnTo>
                        <a:pt x="3271" y="3460"/>
                      </a:lnTo>
                      <a:lnTo>
                        <a:pt x="3325" y="3412"/>
                      </a:lnTo>
                      <a:lnTo>
                        <a:pt x="3377" y="3361"/>
                      </a:lnTo>
                      <a:lnTo>
                        <a:pt x="3377" y="3361"/>
                      </a:lnTo>
                      <a:lnTo>
                        <a:pt x="3424" y="3312"/>
                      </a:lnTo>
                      <a:lnTo>
                        <a:pt x="3468" y="3262"/>
                      </a:lnTo>
                      <a:lnTo>
                        <a:pt x="3511" y="3211"/>
                      </a:lnTo>
                      <a:lnTo>
                        <a:pt x="3551" y="3160"/>
                      </a:lnTo>
                      <a:lnTo>
                        <a:pt x="3590" y="3106"/>
                      </a:lnTo>
                      <a:lnTo>
                        <a:pt x="3626" y="3053"/>
                      </a:lnTo>
                      <a:lnTo>
                        <a:pt x="3660" y="2999"/>
                      </a:lnTo>
                      <a:lnTo>
                        <a:pt x="3692" y="2944"/>
                      </a:lnTo>
                      <a:lnTo>
                        <a:pt x="3722" y="2888"/>
                      </a:lnTo>
                      <a:lnTo>
                        <a:pt x="3751" y="2831"/>
                      </a:lnTo>
                      <a:lnTo>
                        <a:pt x="3776" y="2775"/>
                      </a:lnTo>
                      <a:lnTo>
                        <a:pt x="3802" y="2718"/>
                      </a:lnTo>
                      <a:lnTo>
                        <a:pt x="3825" y="2659"/>
                      </a:lnTo>
                      <a:lnTo>
                        <a:pt x="3846" y="2600"/>
                      </a:lnTo>
                      <a:lnTo>
                        <a:pt x="3866" y="2541"/>
                      </a:lnTo>
                      <a:lnTo>
                        <a:pt x="3884" y="2482"/>
                      </a:lnTo>
                      <a:lnTo>
                        <a:pt x="3901" y="2421"/>
                      </a:lnTo>
                      <a:lnTo>
                        <a:pt x="3916" y="2361"/>
                      </a:lnTo>
                      <a:lnTo>
                        <a:pt x="3931" y="2301"/>
                      </a:lnTo>
                      <a:lnTo>
                        <a:pt x="3943" y="2241"/>
                      </a:lnTo>
                      <a:lnTo>
                        <a:pt x="3955" y="2180"/>
                      </a:lnTo>
                      <a:lnTo>
                        <a:pt x="3965" y="2119"/>
                      </a:lnTo>
                      <a:lnTo>
                        <a:pt x="3975" y="2057"/>
                      </a:lnTo>
                      <a:lnTo>
                        <a:pt x="3983" y="1997"/>
                      </a:lnTo>
                      <a:lnTo>
                        <a:pt x="3990" y="1935"/>
                      </a:lnTo>
                      <a:lnTo>
                        <a:pt x="3996" y="1875"/>
                      </a:lnTo>
                      <a:lnTo>
                        <a:pt x="4002" y="1813"/>
                      </a:lnTo>
                      <a:lnTo>
                        <a:pt x="4007" y="1751"/>
                      </a:lnTo>
                      <a:lnTo>
                        <a:pt x="4014" y="1631"/>
                      </a:lnTo>
                      <a:lnTo>
                        <a:pt x="4019" y="1510"/>
                      </a:lnTo>
                      <a:lnTo>
                        <a:pt x="4022" y="1391"/>
                      </a:lnTo>
                      <a:lnTo>
                        <a:pt x="4023" y="1274"/>
                      </a:lnTo>
                      <a:lnTo>
                        <a:pt x="4023" y="1045"/>
                      </a:lnTo>
                      <a:lnTo>
                        <a:pt x="4023" y="828"/>
                      </a:lnTo>
                      <a:lnTo>
                        <a:pt x="4024" y="724"/>
                      </a:lnTo>
                      <a:lnTo>
                        <a:pt x="4026" y="625"/>
                      </a:lnTo>
                      <a:lnTo>
                        <a:pt x="4030" y="528"/>
                      </a:lnTo>
                      <a:lnTo>
                        <a:pt x="4036" y="437"/>
                      </a:lnTo>
                      <a:lnTo>
                        <a:pt x="4040" y="393"/>
                      </a:lnTo>
                      <a:lnTo>
                        <a:pt x="4046" y="350"/>
                      </a:lnTo>
                      <a:lnTo>
                        <a:pt x="4051" y="308"/>
                      </a:lnTo>
                      <a:lnTo>
                        <a:pt x="4058" y="268"/>
                      </a:lnTo>
                      <a:lnTo>
                        <a:pt x="4066" y="229"/>
                      </a:lnTo>
                      <a:lnTo>
                        <a:pt x="4074" y="192"/>
                      </a:lnTo>
                      <a:lnTo>
                        <a:pt x="4083" y="156"/>
                      </a:lnTo>
                      <a:lnTo>
                        <a:pt x="4094" y="121"/>
                      </a:lnTo>
                      <a:lnTo>
                        <a:pt x="4106" y="89"/>
                      </a:lnTo>
                      <a:lnTo>
                        <a:pt x="4119" y="58"/>
                      </a:lnTo>
                      <a:lnTo>
                        <a:pt x="4133" y="27"/>
                      </a:lnTo>
                      <a:lnTo>
                        <a:pt x="4149" y="0"/>
                      </a:lnTo>
                      <a:lnTo>
                        <a:pt x="414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3" name="Freeform 6">
                  <a:extLst>
                    <a:ext uri="{FF2B5EF4-FFF2-40B4-BE49-F238E27FC236}">
                      <a16:creationId xmlns:a16="http://schemas.microsoft.com/office/drawing/2014/main" id="{B1B281F2-5D74-40C3-84FB-65E7D7E420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1551" y="0"/>
                  <a:ext cx="7200902" cy="6818311"/>
                </a:xfrm>
                <a:custGeom>
                  <a:avLst/>
                  <a:gdLst/>
                  <a:ahLst/>
                  <a:cxnLst>
                    <a:cxn ang="0">
                      <a:pos x="4481" y="66"/>
                    </a:cxn>
                    <a:cxn ang="0">
                      <a:pos x="4536" y="0"/>
                    </a:cxn>
                    <a:cxn ang="0">
                      <a:pos x="4482" y="36"/>
                    </a:cxn>
                    <a:cxn ang="0">
                      <a:pos x="4389" y="82"/>
                    </a:cxn>
                    <a:cxn ang="0">
                      <a:pos x="4279" y="115"/>
                    </a:cxn>
                    <a:cxn ang="0">
                      <a:pos x="4155" y="141"/>
                    </a:cxn>
                    <a:cxn ang="0">
                      <a:pos x="4020" y="159"/>
                    </a:cxn>
                    <a:cxn ang="0">
                      <a:pos x="3713" y="185"/>
                    </a:cxn>
                    <a:cxn ang="0">
                      <a:pos x="3243" y="213"/>
                    </a:cxn>
                    <a:cxn ang="0">
                      <a:pos x="2857" y="249"/>
                    </a:cxn>
                    <a:cxn ang="0">
                      <a:pos x="2655" y="279"/>
                    </a:cxn>
                    <a:cxn ang="0">
                      <a:pos x="2450" y="318"/>
                    </a:cxn>
                    <a:cxn ang="0">
                      <a:pos x="2241" y="367"/>
                    </a:cxn>
                    <a:cxn ang="0">
                      <a:pos x="2029" y="430"/>
                    </a:cxn>
                    <a:cxn ang="0">
                      <a:pos x="1817" y="508"/>
                    </a:cxn>
                    <a:cxn ang="0">
                      <a:pos x="1605" y="603"/>
                    </a:cxn>
                    <a:cxn ang="0">
                      <a:pos x="1395" y="717"/>
                    </a:cxn>
                    <a:cxn ang="0">
                      <a:pos x="1186" y="851"/>
                    </a:cxn>
                    <a:cxn ang="0">
                      <a:pos x="980" y="1008"/>
                    </a:cxn>
                    <a:cxn ang="0">
                      <a:pos x="777" y="1189"/>
                    </a:cxn>
                    <a:cxn ang="0">
                      <a:pos x="651" y="1319"/>
                    </a:cxn>
                    <a:cxn ang="0">
                      <a:pos x="488" y="1517"/>
                    </a:cxn>
                    <a:cxn ang="0">
                      <a:pos x="351" y="1716"/>
                    </a:cxn>
                    <a:cxn ang="0">
                      <a:pos x="241" y="1917"/>
                    </a:cxn>
                    <a:cxn ang="0">
                      <a:pos x="154" y="2120"/>
                    </a:cxn>
                    <a:cxn ang="0">
                      <a:pos x="88" y="2319"/>
                    </a:cxn>
                    <a:cxn ang="0">
                      <a:pos x="43" y="2516"/>
                    </a:cxn>
                    <a:cxn ang="0">
                      <a:pos x="15" y="2709"/>
                    </a:cxn>
                    <a:cxn ang="0">
                      <a:pos x="1" y="2897"/>
                    </a:cxn>
                    <a:cxn ang="0">
                      <a:pos x="3" y="3079"/>
                    </a:cxn>
                    <a:cxn ang="0">
                      <a:pos x="15" y="3253"/>
                    </a:cxn>
                    <a:cxn ang="0">
                      <a:pos x="36" y="3418"/>
                    </a:cxn>
                    <a:cxn ang="0">
                      <a:pos x="64" y="3572"/>
                    </a:cxn>
                    <a:cxn ang="0">
                      <a:pos x="111" y="3760"/>
                    </a:cxn>
                    <a:cxn ang="0">
                      <a:pos x="188" y="3997"/>
                    </a:cxn>
                    <a:cxn ang="0">
                      <a:pos x="257" y="4173"/>
                    </a:cxn>
                    <a:cxn ang="0">
                      <a:pos x="316" y="4295"/>
                    </a:cxn>
                    <a:cxn ang="0">
                      <a:pos x="1174" y="3487"/>
                    </a:cxn>
                    <a:cxn ang="0">
                      <a:pos x="2250" y="2464"/>
                    </a:cxn>
                    <a:cxn ang="0">
                      <a:pos x="2739" y="1982"/>
                    </a:cxn>
                    <a:cxn ang="0">
                      <a:pos x="3207" y="1502"/>
                    </a:cxn>
                    <a:cxn ang="0">
                      <a:pos x="3652" y="1025"/>
                    </a:cxn>
                    <a:cxn ang="0">
                      <a:pos x="4071" y="553"/>
                    </a:cxn>
                    <a:cxn ang="0">
                      <a:pos x="4465" y="91"/>
                    </a:cxn>
                  </a:cxnLst>
                  <a:rect l="0" t="0" r="r" b="b"/>
                  <a:pathLst>
                    <a:path w="4536" h="4295">
                      <a:moveTo>
                        <a:pt x="4465" y="91"/>
                      </a:moveTo>
                      <a:lnTo>
                        <a:pt x="4465" y="91"/>
                      </a:lnTo>
                      <a:lnTo>
                        <a:pt x="4481" y="66"/>
                      </a:lnTo>
                      <a:lnTo>
                        <a:pt x="4498" y="42"/>
                      </a:lnTo>
                      <a:lnTo>
                        <a:pt x="4517" y="20"/>
                      </a:lnTo>
                      <a:lnTo>
                        <a:pt x="4536" y="0"/>
                      </a:lnTo>
                      <a:lnTo>
                        <a:pt x="4536" y="0"/>
                      </a:lnTo>
                      <a:lnTo>
                        <a:pt x="4511" y="19"/>
                      </a:lnTo>
                      <a:lnTo>
                        <a:pt x="4482" y="36"/>
                      </a:lnTo>
                      <a:lnTo>
                        <a:pt x="4453" y="52"/>
                      </a:lnTo>
                      <a:lnTo>
                        <a:pt x="4422" y="67"/>
                      </a:lnTo>
                      <a:lnTo>
                        <a:pt x="4389" y="82"/>
                      </a:lnTo>
                      <a:lnTo>
                        <a:pt x="4354" y="94"/>
                      </a:lnTo>
                      <a:lnTo>
                        <a:pt x="4318" y="105"/>
                      </a:lnTo>
                      <a:lnTo>
                        <a:pt x="4279" y="115"/>
                      </a:lnTo>
                      <a:lnTo>
                        <a:pt x="4240" y="125"/>
                      </a:lnTo>
                      <a:lnTo>
                        <a:pt x="4198" y="133"/>
                      </a:lnTo>
                      <a:lnTo>
                        <a:pt x="4155" y="141"/>
                      </a:lnTo>
                      <a:lnTo>
                        <a:pt x="4113" y="147"/>
                      </a:lnTo>
                      <a:lnTo>
                        <a:pt x="4067" y="154"/>
                      </a:lnTo>
                      <a:lnTo>
                        <a:pt x="4020" y="159"/>
                      </a:lnTo>
                      <a:lnTo>
                        <a:pt x="3922" y="169"/>
                      </a:lnTo>
                      <a:lnTo>
                        <a:pt x="3820" y="177"/>
                      </a:lnTo>
                      <a:lnTo>
                        <a:pt x="3713" y="185"/>
                      </a:lnTo>
                      <a:lnTo>
                        <a:pt x="3485" y="197"/>
                      </a:lnTo>
                      <a:lnTo>
                        <a:pt x="3366" y="205"/>
                      </a:lnTo>
                      <a:lnTo>
                        <a:pt x="3243" y="213"/>
                      </a:lnTo>
                      <a:lnTo>
                        <a:pt x="3117" y="222"/>
                      </a:lnTo>
                      <a:lnTo>
                        <a:pt x="2988" y="234"/>
                      </a:lnTo>
                      <a:lnTo>
                        <a:pt x="2857" y="249"/>
                      </a:lnTo>
                      <a:lnTo>
                        <a:pt x="2790" y="259"/>
                      </a:lnTo>
                      <a:lnTo>
                        <a:pt x="2723" y="268"/>
                      </a:lnTo>
                      <a:lnTo>
                        <a:pt x="2655" y="279"/>
                      </a:lnTo>
                      <a:lnTo>
                        <a:pt x="2586" y="291"/>
                      </a:lnTo>
                      <a:lnTo>
                        <a:pt x="2518" y="303"/>
                      </a:lnTo>
                      <a:lnTo>
                        <a:pt x="2450" y="318"/>
                      </a:lnTo>
                      <a:lnTo>
                        <a:pt x="2380" y="332"/>
                      </a:lnTo>
                      <a:lnTo>
                        <a:pt x="2310" y="348"/>
                      </a:lnTo>
                      <a:lnTo>
                        <a:pt x="2241" y="367"/>
                      </a:lnTo>
                      <a:lnTo>
                        <a:pt x="2170" y="386"/>
                      </a:lnTo>
                      <a:lnTo>
                        <a:pt x="2100" y="407"/>
                      </a:lnTo>
                      <a:lnTo>
                        <a:pt x="2029" y="430"/>
                      </a:lnTo>
                      <a:lnTo>
                        <a:pt x="1959" y="454"/>
                      </a:lnTo>
                      <a:lnTo>
                        <a:pt x="1888" y="480"/>
                      </a:lnTo>
                      <a:lnTo>
                        <a:pt x="1817" y="508"/>
                      </a:lnTo>
                      <a:lnTo>
                        <a:pt x="1746" y="537"/>
                      </a:lnTo>
                      <a:lnTo>
                        <a:pt x="1676" y="569"/>
                      </a:lnTo>
                      <a:lnTo>
                        <a:pt x="1605" y="603"/>
                      </a:lnTo>
                      <a:lnTo>
                        <a:pt x="1534" y="638"/>
                      </a:lnTo>
                      <a:lnTo>
                        <a:pt x="1465" y="677"/>
                      </a:lnTo>
                      <a:lnTo>
                        <a:pt x="1395" y="717"/>
                      </a:lnTo>
                      <a:lnTo>
                        <a:pt x="1324" y="758"/>
                      </a:lnTo>
                      <a:lnTo>
                        <a:pt x="1254" y="804"/>
                      </a:lnTo>
                      <a:lnTo>
                        <a:pt x="1186" y="851"/>
                      </a:lnTo>
                      <a:lnTo>
                        <a:pt x="1116" y="900"/>
                      </a:lnTo>
                      <a:lnTo>
                        <a:pt x="1048" y="953"/>
                      </a:lnTo>
                      <a:lnTo>
                        <a:pt x="980" y="1008"/>
                      </a:lnTo>
                      <a:lnTo>
                        <a:pt x="911" y="1065"/>
                      </a:lnTo>
                      <a:lnTo>
                        <a:pt x="844" y="1126"/>
                      </a:lnTo>
                      <a:lnTo>
                        <a:pt x="777" y="1189"/>
                      </a:lnTo>
                      <a:lnTo>
                        <a:pt x="777" y="1189"/>
                      </a:lnTo>
                      <a:lnTo>
                        <a:pt x="713" y="1254"/>
                      </a:lnTo>
                      <a:lnTo>
                        <a:pt x="651" y="1319"/>
                      </a:lnTo>
                      <a:lnTo>
                        <a:pt x="594" y="1384"/>
                      </a:lnTo>
                      <a:lnTo>
                        <a:pt x="539" y="1450"/>
                      </a:lnTo>
                      <a:lnTo>
                        <a:pt x="488" y="1517"/>
                      </a:lnTo>
                      <a:lnTo>
                        <a:pt x="440" y="1582"/>
                      </a:lnTo>
                      <a:lnTo>
                        <a:pt x="394" y="1649"/>
                      </a:lnTo>
                      <a:lnTo>
                        <a:pt x="351" y="1716"/>
                      </a:lnTo>
                      <a:lnTo>
                        <a:pt x="312" y="1783"/>
                      </a:lnTo>
                      <a:lnTo>
                        <a:pt x="275" y="1850"/>
                      </a:lnTo>
                      <a:lnTo>
                        <a:pt x="241" y="1917"/>
                      </a:lnTo>
                      <a:lnTo>
                        <a:pt x="209" y="1986"/>
                      </a:lnTo>
                      <a:lnTo>
                        <a:pt x="181" y="2053"/>
                      </a:lnTo>
                      <a:lnTo>
                        <a:pt x="154" y="2120"/>
                      </a:lnTo>
                      <a:lnTo>
                        <a:pt x="130" y="2185"/>
                      </a:lnTo>
                      <a:lnTo>
                        <a:pt x="109" y="2252"/>
                      </a:lnTo>
                      <a:lnTo>
                        <a:pt x="88" y="2319"/>
                      </a:lnTo>
                      <a:lnTo>
                        <a:pt x="71" y="2385"/>
                      </a:lnTo>
                      <a:lnTo>
                        <a:pt x="56" y="2451"/>
                      </a:lnTo>
                      <a:lnTo>
                        <a:pt x="43" y="2516"/>
                      </a:lnTo>
                      <a:lnTo>
                        <a:pt x="31" y="2581"/>
                      </a:lnTo>
                      <a:lnTo>
                        <a:pt x="21" y="2645"/>
                      </a:lnTo>
                      <a:lnTo>
                        <a:pt x="15" y="2709"/>
                      </a:lnTo>
                      <a:lnTo>
                        <a:pt x="8" y="2772"/>
                      </a:lnTo>
                      <a:lnTo>
                        <a:pt x="4" y="2835"/>
                      </a:lnTo>
                      <a:lnTo>
                        <a:pt x="1" y="2897"/>
                      </a:lnTo>
                      <a:lnTo>
                        <a:pt x="0" y="2959"/>
                      </a:lnTo>
                      <a:lnTo>
                        <a:pt x="1" y="3019"/>
                      </a:lnTo>
                      <a:lnTo>
                        <a:pt x="3" y="3079"/>
                      </a:lnTo>
                      <a:lnTo>
                        <a:pt x="5" y="3138"/>
                      </a:lnTo>
                      <a:lnTo>
                        <a:pt x="9" y="3196"/>
                      </a:lnTo>
                      <a:lnTo>
                        <a:pt x="15" y="3253"/>
                      </a:lnTo>
                      <a:lnTo>
                        <a:pt x="20" y="3308"/>
                      </a:lnTo>
                      <a:lnTo>
                        <a:pt x="28" y="3363"/>
                      </a:lnTo>
                      <a:lnTo>
                        <a:pt x="36" y="3418"/>
                      </a:lnTo>
                      <a:lnTo>
                        <a:pt x="44" y="3470"/>
                      </a:lnTo>
                      <a:lnTo>
                        <a:pt x="54" y="3523"/>
                      </a:lnTo>
                      <a:lnTo>
                        <a:pt x="64" y="3572"/>
                      </a:lnTo>
                      <a:lnTo>
                        <a:pt x="75" y="3622"/>
                      </a:lnTo>
                      <a:lnTo>
                        <a:pt x="87" y="3669"/>
                      </a:lnTo>
                      <a:lnTo>
                        <a:pt x="111" y="3760"/>
                      </a:lnTo>
                      <a:lnTo>
                        <a:pt x="135" y="3846"/>
                      </a:lnTo>
                      <a:lnTo>
                        <a:pt x="161" y="3925"/>
                      </a:lnTo>
                      <a:lnTo>
                        <a:pt x="188" y="3997"/>
                      </a:lnTo>
                      <a:lnTo>
                        <a:pt x="212" y="4063"/>
                      </a:lnTo>
                      <a:lnTo>
                        <a:pt x="236" y="4122"/>
                      </a:lnTo>
                      <a:lnTo>
                        <a:pt x="257" y="4173"/>
                      </a:lnTo>
                      <a:lnTo>
                        <a:pt x="276" y="4214"/>
                      </a:lnTo>
                      <a:lnTo>
                        <a:pt x="306" y="4273"/>
                      </a:lnTo>
                      <a:lnTo>
                        <a:pt x="316" y="4295"/>
                      </a:lnTo>
                      <a:lnTo>
                        <a:pt x="316" y="4295"/>
                      </a:lnTo>
                      <a:lnTo>
                        <a:pt x="738" y="3899"/>
                      </a:lnTo>
                      <a:lnTo>
                        <a:pt x="1174" y="3487"/>
                      </a:lnTo>
                      <a:lnTo>
                        <a:pt x="2081" y="2625"/>
                      </a:lnTo>
                      <a:lnTo>
                        <a:pt x="2081" y="2625"/>
                      </a:lnTo>
                      <a:lnTo>
                        <a:pt x="2250" y="2464"/>
                      </a:lnTo>
                      <a:lnTo>
                        <a:pt x="2415" y="2303"/>
                      </a:lnTo>
                      <a:lnTo>
                        <a:pt x="2578" y="2143"/>
                      </a:lnTo>
                      <a:lnTo>
                        <a:pt x="2739" y="1982"/>
                      </a:lnTo>
                      <a:lnTo>
                        <a:pt x="2897" y="1822"/>
                      </a:lnTo>
                      <a:lnTo>
                        <a:pt x="3054" y="1662"/>
                      </a:lnTo>
                      <a:lnTo>
                        <a:pt x="3207" y="1502"/>
                      </a:lnTo>
                      <a:lnTo>
                        <a:pt x="3358" y="1343"/>
                      </a:lnTo>
                      <a:lnTo>
                        <a:pt x="3506" y="1183"/>
                      </a:lnTo>
                      <a:lnTo>
                        <a:pt x="3652" y="1025"/>
                      </a:lnTo>
                      <a:lnTo>
                        <a:pt x="3794" y="867"/>
                      </a:lnTo>
                      <a:lnTo>
                        <a:pt x="3934" y="710"/>
                      </a:lnTo>
                      <a:lnTo>
                        <a:pt x="4071" y="553"/>
                      </a:lnTo>
                      <a:lnTo>
                        <a:pt x="4205" y="398"/>
                      </a:lnTo>
                      <a:lnTo>
                        <a:pt x="4336" y="244"/>
                      </a:lnTo>
                      <a:lnTo>
                        <a:pt x="4465" y="91"/>
                      </a:lnTo>
                      <a:lnTo>
                        <a:pt x="4465" y="9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64000">
                      <a:srgbClr val="2F6C1C"/>
                    </a:gs>
                  </a:gsLst>
                  <a:lin ang="252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5" name="Group 165">
                <a:extLst>
                  <a:ext uri="{FF2B5EF4-FFF2-40B4-BE49-F238E27FC236}">
                    <a16:creationId xmlns:a16="http://schemas.microsoft.com/office/drawing/2014/main" id="{36814590-022A-4A35-ACBE-D2C264155636}"/>
                  </a:ext>
                </a:extLst>
              </p:cNvPr>
              <p:cNvGrpSpPr/>
              <p:nvPr/>
            </p:nvGrpSpPr>
            <p:grpSpPr>
              <a:xfrm>
                <a:off x="4889500" y="4114800"/>
                <a:ext cx="220774" cy="198232"/>
                <a:chOff x="971551" y="0"/>
                <a:chExt cx="7200902" cy="6818311"/>
              </a:xfrm>
            </p:grpSpPr>
            <p:sp>
              <p:nvSpPr>
                <p:cNvPr id="140" name="Freeform 5">
                  <a:extLst>
                    <a:ext uri="{FF2B5EF4-FFF2-40B4-BE49-F238E27FC236}">
                      <a16:creationId xmlns:a16="http://schemas.microsoft.com/office/drawing/2014/main" id="{BBD4351C-181D-4C04-A493-2B24C5C1C5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16587" y="96583"/>
                  <a:ext cx="6586540" cy="6713539"/>
                </a:xfrm>
                <a:custGeom>
                  <a:avLst/>
                  <a:gdLst/>
                  <a:ahLst/>
                  <a:cxnLst>
                    <a:cxn ang="0">
                      <a:pos x="4149" y="0"/>
                    </a:cxn>
                    <a:cxn ang="0">
                      <a:pos x="3889" y="307"/>
                    </a:cxn>
                    <a:cxn ang="0">
                      <a:pos x="3618" y="619"/>
                    </a:cxn>
                    <a:cxn ang="0">
                      <a:pos x="3336" y="934"/>
                    </a:cxn>
                    <a:cxn ang="0">
                      <a:pos x="3042" y="1252"/>
                    </a:cxn>
                    <a:cxn ang="0">
                      <a:pos x="2738" y="1571"/>
                    </a:cxn>
                    <a:cxn ang="0">
                      <a:pos x="2423" y="1891"/>
                    </a:cxn>
                    <a:cxn ang="0">
                      <a:pos x="2099" y="2212"/>
                    </a:cxn>
                    <a:cxn ang="0">
                      <a:pos x="1765" y="2534"/>
                    </a:cxn>
                    <a:cxn ang="0">
                      <a:pos x="858" y="3396"/>
                    </a:cxn>
                    <a:cxn ang="0">
                      <a:pos x="0" y="4204"/>
                    </a:cxn>
                    <a:cxn ang="0">
                      <a:pos x="2" y="4205"/>
                    </a:cxn>
                    <a:cxn ang="0">
                      <a:pos x="101" y="4213"/>
                    </a:cxn>
                    <a:cxn ang="0">
                      <a:pos x="292" y="4224"/>
                    </a:cxn>
                    <a:cxn ang="0">
                      <a:pos x="465" y="4229"/>
                    </a:cxn>
                    <a:cxn ang="0">
                      <a:pos x="669" y="4229"/>
                    </a:cxn>
                    <a:cxn ang="0">
                      <a:pos x="898" y="4221"/>
                    </a:cxn>
                    <a:cxn ang="0">
                      <a:pos x="1149" y="4205"/>
                    </a:cxn>
                    <a:cxn ang="0">
                      <a:pos x="1413" y="4177"/>
                    </a:cxn>
                    <a:cxn ang="0">
                      <a:pos x="1549" y="4158"/>
                    </a:cxn>
                    <a:cxn ang="0">
                      <a:pos x="1689" y="4135"/>
                    </a:cxn>
                    <a:cxn ang="0">
                      <a:pos x="1828" y="4108"/>
                    </a:cxn>
                    <a:cxn ang="0">
                      <a:pos x="1969" y="4078"/>
                    </a:cxn>
                    <a:cxn ang="0">
                      <a:pos x="2109" y="4041"/>
                    </a:cxn>
                    <a:cxn ang="0">
                      <a:pos x="2249" y="4000"/>
                    </a:cxn>
                    <a:cxn ang="0">
                      <a:pos x="2388" y="3954"/>
                    </a:cxn>
                    <a:cxn ang="0">
                      <a:pos x="2525" y="3902"/>
                    </a:cxn>
                    <a:cxn ang="0">
                      <a:pos x="2659" y="3844"/>
                    </a:cxn>
                    <a:cxn ang="0">
                      <a:pos x="2790" y="3781"/>
                    </a:cxn>
                    <a:cxn ang="0">
                      <a:pos x="2917" y="3710"/>
                    </a:cxn>
                    <a:cxn ang="0">
                      <a:pos x="3041" y="3634"/>
                    </a:cxn>
                    <a:cxn ang="0">
                      <a:pos x="3159" y="3551"/>
                    </a:cxn>
                    <a:cxn ang="0">
                      <a:pos x="3271" y="3460"/>
                    </a:cxn>
                    <a:cxn ang="0">
                      <a:pos x="3377" y="3361"/>
                    </a:cxn>
                    <a:cxn ang="0">
                      <a:pos x="3424" y="3312"/>
                    </a:cxn>
                    <a:cxn ang="0">
                      <a:pos x="3511" y="3211"/>
                    </a:cxn>
                    <a:cxn ang="0">
                      <a:pos x="3590" y="3106"/>
                    </a:cxn>
                    <a:cxn ang="0">
                      <a:pos x="3660" y="2999"/>
                    </a:cxn>
                    <a:cxn ang="0">
                      <a:pos x="3722" y="2888"/>
                    </a:cxn>
                    <a:cxn ang="0">
                      <a:pos x="3776" y="2775"/>
                    </a:cxn>
                    <a:cxn ang="0">
                      <a:pos x="3825" y="2659"/>
                    </a:cxn>
                    <a:cxn ang="0">
                      <a:pos x="3866" y="2541"/>
                    </a:cxn>
                    <a:cxn ang="0">
                      <a:pos x="3901" y="2421"/>
                    </a:cxn>
                    <a:cxn ang="0">
                      <a:pos x="3931" y="2301"/>
                    </a:cxn>
                    <a:cxn ang="0">
                      <a:pos x="3955" y="2180"/>
                    </a:cxn>
                    <a:cxn ang="0">
                      <a:pos x="3975" y="2057"/>
                    </a:cxn>
                    <a:cxn ang="0">
                      <a:pos x="3990" y="1935"/>
                    </a:cxn>
                    <a:cxn ang="0">
                      <a:pos x="4002" y="1813"/>
                    </a:cxn>
                    <a:cxn ang="0">
                      <a:pos x="4014" y="1631"/>
                    </a:cxn>
                    <a:cxn ang="0">
                      <a:pos x="4022" y="1391"/>
                    </a:cxn>
                    <a:cxn ang="0">
                      <a:pos x="4023" y="1045"/>
                    </a:cxn>
                    <a:cxn ang="0">
                      <a:pos x="4024" y="724"/>
                    </a:cxn>
                    <a:cxn ang="0">
                      <a:pos x="4030" y="528"/>
                    </a:cxn>
                    <a:cxn ang="0">
                      <a:pos x="4040" y="393"/>
                    </a:cxn>
                    <a:cxn ang="0">
                      <a:pos x="4051" y="308"/>
                    </a:cxn>
                    <a:cxn ang="0">
                      <a:pos x="4066" y="229"/>
                    </a:cxn>
                    <a:cxn ang="0">
                      <a:pos x="4083" y="156"/>
                    </a:cxn>
                    <a:cxn ang="0">
                      <a:pos x="4106" y="89"/>
                    </a:cxn>
                    <a:cxn ang="0">
                      <a:pos x="4133" y="27"/>
                    </a:cxn>
                    <a:cxn ang="0">
                      <a:pos x="4149" y="0"/>
                    </a:cxn>
                  </a:cxnLst>
                  <a:rect l="0" t="0" r="r" b="b"/>
                  <a:pathLst>
                    <a:path w="4149" h="4229">
                      <a:moveTo>
                        <a:pt x="4149" y="0"/>
                      </a:moveTo>
                      <a:lnTo>
                        <a:pt x="4149" y="0"/>
                      </a:lnTo>
                      <a:lnTo>
                        <a:pt x="4020" y="153"/>
                      </a:lnTo>
                      <a:lnTo>
                        <a:pt x="3889" y="307"/>
                      </a:lnTo>
                      <a:lnTo>
                        <a:pt x="3755" y="462"/>
                      </a:lnTo>
                      <a:lnTo>
                        <a:pt x="3618" y="619"/>
                      </a:lnTo>
                      <a:lnTo>
                        <a:pt x="3478" y="776"/>
                      </a:lnTo>
                      <a:lnTo>
                        <a:pt x="3336" y="934"/>
                      </a:lnTo>
                      <a:lnTo>
                        <a:pt x="3190" y="1092"/>
                      </a:lnTo>
                      <a:lnTo>
                        <a:pt x="3042" y="1252"/>
                      </a:lnTo>
                      <a:lnTo>
                        <a:pt x="2891" y="1411"/>
                      </a:lnTo>
                      <a:lnTo>
                        <a:pt x="2738" y="1571"/>
                      </a:lnTo>
                      <a:lnTo>
                        <a:pt x="2581" y="1731"/>
                      </a:lnTo>
                      <a:lnTo>
                        <a:pt x="2423" y="1891"/>
                      </a:lnTo>
                      <a:lnTo>
                        <a:pt x="2262" y="2052"/>
                      </a:lnTo>
                      <a:lnTo>
                        <a:pt x="2099" y="2212"/>
                      </a:lnTo>
                      <a:lnTo>
                        <a:pt x="1934" y="2373"/>
                      </a:lnTo>
                      <a:lnTo>
                        <a:pt x="1765" y="2534"/>
                      </a:lnTo>
                      <a:lnTo>
                        <a:pt x="1765" y="2534"/>
                      </a:lnTo>
                      <a:lnTo>
                        <a:pt x="858" y="3396"/>
                      </a:lnTo>
                      <a:lnTo>
                        <a:pt x="422" y="3808"/>
                      </a:lnTo>
                      <a:lnTo>
                        <a:pt x="0" y="4204"/>
                      </a:lnTo>
                      <a:lnTo>
                        <a:pt x="2" y="4205"/>
                      </a:lnTo>
                      <a:lnTo>
                        <a:pt x="2" y="4205"/>
                      </a:lnTo>
                      <a:lnTo>
                        <a:pt x="27" y="4208"/>
                      </a:lnTo>
                      <a:lnTo>
                        <a:pt x="101" y="4213"/>
                      </a:lnTo>
                      <a:lnTo>
                        <a:pt x="219" y="4221"/>
                      </a:lnTo>
                      <a:lnTo>
                        <a:pt x="292" y="4224"/>
                      </a:lnTo>
                      <a:lnTo>
                        <a:pt x="375" y="4226"/>
                      </a:lnTo>
                      <a:lnTo>
                        <a:pt x="465" y="4229"/>
                      </a:lnTo>
                      <a:lnTo>
                        <a:pt x="564" y="4229"/>
                      </a:lnTo>
                      <a:lnTo>
                        <a:pt x="669" y="4229"/>
                      </a:lnTo>
                      <a:lnTo>
                        <a:pt x="781" y="4226"/>
                      </a:lnTo>
                      <a:lnTo>
                        <a:pt x="898" y="4221"/>
                      </a:lnTo>
                      <a:lnTo>
                        <a:pt x="1021" y="4214"/>
                      </a:lnTo>
                      <a:lnTo>
                        <a:pt x="1149" y="4205"/>
                      </a:lnTo>
                      <a:lnTo>
                        <a:pt x="1279" y="4193"/>
                      </a:lnTo>
                      <a:lnTo>
                        <a:pt x="1413" y="4177"/>
                      </a:lnTo>
                      <a:lnTo>
                        <a:pt x="1481" y="4169"/>
                      </a:lnTo>
                      <a:lnTo>
                        <a:pt x="1549" y="4158"/>
                      </a:lnTo>
                      <a:lnTo>
                        <a:pt x="1619" y="4147"/>
                      </a:lnTo>
                      <a:lnTo>
                        <a:pt x="1689" y="4135"/>
                      </a:lnTo>
                      <a:lnTo>
                        <a:pt x="1758" y="4122"/>
                      </a:lnTo>
                      <a:lnTo>
                        <a:pt x="1828" y="4108"/>
                      </a:lnTo>
                      <a:lnTo>
                        <a:pt x="1899" y="4094"/>
                      </a:lnTo>
                      <a:lnTo>
                        <a:pt x="1969" y="4078"/>
                      </a:lnTo>
                      <a:lnTo>
                        <a:pt x="2040" y="4060"/>
                      </a:lnTo>
                      <a:lnTo>
                        <a:pt x="2109" y="4041"/>
                      </a:lnTo>
                      <a:lnTo>
                        <a:pt x="2179" y="4021"/>
                      </a:lnTo>
                      <a:lnTo>
                        <a:pt x="2249" y="4000"/>
                      </a:lnTo>
                      <a:lnTo>
                        <a:pt x="2318" y="3977"/>
                      </a:lnTo>
                      <a:lnTo>
                        <a:pt x="2388" y="3954"/>
                      </a:lnTo>
                      <a:lnTo>
                        <a:pt x="2457" y="3929"/>
                      </a:lnTo>
                      <a:lnTo>
                        <a:pt x="2525" y="3902"/>
                      </a:lnTo>
                      <a:lnTo>
                        <a:pt x="2592" y="3874"/>
                      </a:lnTo>
                      <a:lnTo>
                        <a:pt x="2659" y="3844"/>
                      </a:lnTo>
                      <a:lnTo>
                        <a:pt x="2726" y="3814"/>
                      </a:lnTo>
                      <a:lnTo>
                        <a:pt x="2790" y="3781"/>
                      </a:lnTo>
                      <a:lnTo>
                        <a:pt x="2855" y="3747"/>
                      </a:lnTo>
                      <a:lnTo>
                        <a:pt x="2917" y="3710"/>
                      </a:lnTo>
                      <a:lnTo>
                        <a:pt x="2980" y="3673"/>
                      </a:lnTo>
                      <a:lnTo>
                        <a:pt x="3041" y="3634"/>
                      </a:lnTo>
                      <a:lnTo>
                        <a:pt x="3100" y="3594"/>
                      </a:lnTo>
                      <a:lnTo>
                        <a:pt x="3159" y="3551"/>
                      </a:lnTo>
                      <a:lnTo>
                        <a:pt x="3215" y="3505"/>
                      </a:lnTo>
                      <a:lnTo>
                        <a:pt x="3271" y="3460"/>
                      </a:lnTo>
                      <a:lnTo>
                        <a:pt x="3325" y="3412"/>
                      </a:lnTo>
                      <a:lnTo>
                        <a:pt x="3377" y="3361"/>
                      </a:lnTo>
                      <a:lnTo>
                        <a:pt x="3377" y="3361"/>
                      </a:lnTo>
                      <a:lnTo>
                        <a:pt x="3424" y="3312"/>
                      </a:lnTo>
                      <a:lnTo>
                        <a:pt x="3468" y="3262"/>
                      </a:lnTo>
                      <a:lnTo>
                        <a:pt x="3511" y="3211"/>
                      </a:lnTo>
                      <a:lnTo>
                        <a:pt x="3551" y="3160"/>
                      </a:lnTo>
                      <a:lnTo>
                        <a:pt x="3590" y="3106"/>
                      </a:lnTo>
                      <a:lnTo>
                        <a:pt x="3626" y="3053"/>
                      </a:lnTo>
                      <a:lnTo>
                        <a:pt x="3660" y="2999"/>
                      </a:lnTo>
                      <a:lnTo>
                        <a:pt x="3692" y="2944"/>
                      </a:lnTo>
                      <a:lnTo>
                        <a:pt x="3722" y="2888"/>
                      </a:lnTo>
                      <a:lnTo>
                        <a:pt x="3751" y="2831"/>
                      </a:lnTo>
                      <a:lnTo>
                        <a:pt x="3776" y="2775"/>
                      </a:lnTo>
                      <a:lnTo>
                        <a:pt x="3802" y="2718"/>
                      </a:lnTo>
                      <a:lnTo>
                        <a:pt x="3825" y="2659"/>
                      </a:lnTo>
                      <a:lnTo>
                        <a:pt x="3846" y="2600"/>
                      </a:lnTo>
                      <a:lnTo>
                        <a:pt x="3866" y="2541"/>
                      </a:lnTo>
                      <a:lnTo>
                        <a:pt x="3884" y="2482"/>
                      </a:lnTo>
                      <a:lnTo>
                        <a:pt x="3901" y="2421"/>
                      </a:lnTo>
                      <a:lnTo>
                        <a:pt x="3916" y="2361"/>
                      </a:lnTo>
                      <a:lnTo>
                        <a:pt x="3931" y="2301"/>
                      </a:lnTo>
                      <a:lnTo>
                        <a:pt x="3943" y="2241"/>
                      </a:lnTo>
                      <a:lnTo>
                        <a:pt x="3955" y="2180"/>
                      </a:lnTo>
                      <a:lnTo>
                        <a:pt x="3965" y="2119"/>
                      </a:lnTo>
                      <a:lnTo>
                        <a:pt x="3975" y="2057"/>
                      </a:lnTo>
                      <a:lnTo>
                        <a:pt x="3983" y="1997"/>
                      </a:lnTo>
                      <a:lnTo>
                        <a:pt x="3990" y="1935"/>
                      </a:lnTo>
                      <a:lnTo>
                        <a:pt x="3996" y="1875"/>
                      </a:lnTo>
                      <a:lnTo>
                        <a:pt x="4002" y="1813"/>
                      </a:lnTo>
                      <a:lnTo>
                        <a:pt x="4007" y="1751"/>
                      </a:lnTo>
                      <a:lnTo>
                        <a:pt x="4014" y="1631"/>
                      </a:lnTo>
                      <a:lnTo>
                        <a:pt x="4019" y="1510"/>
                      </a:lnTo>
                      <a:lnTo>
                        <a:pt x="4022" y="1391"/>
                      </a:lnTo>
                      <a:lnTo>
                        <a:pt x="4023" y="1274"/>
                      </a:lnTo>
                      <a:lnTo>
                        <a:pt x="4023" y="1045"/>
                      </a:lnTo>
                      <a:lnTo>
                        <a:pt x="4023" y="828"/>
                      </a:lnTo>
                      <a:lnTo>
                        <a:pt x="4024" y="724"/>
                      </a:lnTo>
                      <a:lnTo>
                        <a:pt x="4026" y="625"/>
                      </a:lnTo>
                      <a:lnTo>
                        <a:pt x="4030" y="528"/>
                      </a:lnTo>
                      <a:lnTo>
                        <a:pt x="4036" y="437"/>
                      </a:lnTo>
                      <a:lnTo>
                        <a:pt x="4040" y="393"/>
                      </a:lnTo>
                      <a:lnTo>
                        <a:pt x="4046" y="350"/>
                      </a:lnTo>
                      <a:lnTo>
                        <a:pt x="4051" y="308"/>
                      </a:lnTo>
                      <a:lnTo>
                        <a:pt x="4058" y="268"/>
                      </a:lnTo>
                      <a:lnTo>
                        <a:pt x="4066" y="229"/>
                      </a:lnTo>
                      <a:lnTo>
                        <a:pt x="4074" y="192"/>
                      </a:lnTo>
                      <a:lnTo>
                        <a:pt x="4083" y="156"/>
                      </a:lnTo>
                      <a:lnTo>
                        <a:pt x="4094" y="121"/>
                      </a:lnTo>
                      <a:lnTo>
                        <a:pt x="4106" y="89"/>
                      </a:lnTo>
                      <a:lnTo>
                        <a:pt x="4119" y="58"/>
                      </a:lnTo>
                      <a:lnTo>
                        <a:pt x="4133" y="27"/>
                      </a:lnTo>
                      <a:lnTo>
                        <a:pt x="4149" y="0"/>
                      </a:lnTo>
                      <a:lnTo>
                        <a:pt x="414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1" name="Freeform 6">
                  <a:extLst>
                    <a:ext uri="{FF2B5EF4-FFF2-40B4-BE49-F238E27FC236}">
                      <a16:creationId xmlns:a16="http://schemas.microsoft.com/office/drawing/2014/main" id="{4A991327-44F4-4FA2-898C-DBE5EFCACA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1551" y="0"/>
                  <a:ext cx="7200902" cy="6818311"/>
                </a:xfrm>
                <a:custGeom>
                  <a:avLst/>
                  <a:gdLst/>
                  <a:ahLst/>
                  <a:cxnLst>
                    <a:cxn ang="0">
                      <a:pos x="4481" y="66"/>
                    </a:cxn>
                    <a:cxn ang="0">
                      <a:pos x="4536" y="0"/>
                    </a:cxn>
                    <a:cxn ang="0">
                      <a:pos x="4482" y="36"/>
                    </a:cxn>
                    <a:cxn ang="0">
                      <a:pos x="4389" y="82"/>
                    </a:cxn>
                    <a:cxn ang="0">
                      <a:pos x="4279" y="115"/>
                    </a:cxn>
                    <a:cxn ang="0">
                      <a:pos x="4155" y="141"/>
                    </a:cxn>
                    <a:cxn ang="0">
                      <a:pos x="4020" y="159"/>
                    </a:cxn>
                    <a:cxn ang="0">
                      <a:pos x="3713" y="185"/>
                    </a:cxn>
                    <a:cxn ang="0">
                      <a:pos x="3243" y="213"/>
                    </a:cxn>
                    <a:cxn ang="0">
                      <a:pos x="2857" y="249"/>
                    </a:cxn>
                    <a:cxn ang="0">
                      <a:pos x="2655" y="279"/>
                    </a:cxn>
                    <a:cxn ang="0">
                      <a:pos x="2450" y="318"/>
                    </a:cxn>
                    <a:cxn ang="0">
                      <a:pos x="2241" y="367"/>
                    </a:cxn>
                    <a:cxn ang="0">
                      <a:pos x="2029" y="430"/>
                    </a:cxn>
                    <a:cxn ang="0">
                      <a:pos x="1817" y="508"/>
                    </a:cxn>
                    <a:cxn ang="0">
                      <a:pos x="1605" y="603"/>
                    </a:cxn>
                    <a:cxn ang="0">
                      <a:pos x="1395" y="717"/>
                    </a:cxn>
                    <a:cxn ang="0">
                      <a:pos x="1186" y="851"/>
                    </a:cxn>
                    <a:cxn ang="0">
                      <a:pos x="980" y="1008"/>
                    </a:cxn>
                    <a:cxn ang="0">
                      <a:pos x="777" y="1189"/>
                    </a:cxn>
                    <a:cxn ang="0">
                      <a:pos x="651" y="1319"/>
                    </a:cxn>
                    <a:cxn ang="0">
                      <a:pos x="488" y="1517"/>
                    </a:cxn>
                    <a:cxn ang="0">
                      <a:pos x="351" y="1716"/>
                    </a:cxn>
                    <a:cxn ang="0">
                      <a:pos x="241" y="1917"/>
                    </a:cxn>
                    <a:cxn ang="0">
                      <a:pos x="154" y="2120"/>
                    </a:cxn>
                    <a:cxn ang="0">
                      <a:pos x="88" y="2319"/>
                    </a:cxn>
                    <a:cxn ang="0">
                      <a:pos x="43" y="2516"/>
                    </a:cxn>
                    <a:cxn ang="0">
                      <a:pos x="15" y="2709"/>
                    </a:cxn>
                    <a:cxn ang="0">
                      <a:pos x="1" y="2897"/>
                    </a:cxn>
                    <a:cxn ang="0">
                      <a:pos x="3" y="3079"/>
                    </a:cxn>
                    <a:cxn ang="0">
                      <a:pos x="15" y="3253"/>
                    </a:cxn>
                    <a:cxn ang="0">
                      <a:pos x="36" y="3418"/>
                    </a:cxn>
                    <a:cxn ang="0">
                      <a:pos x="64" y="3572"/>
                    </a:cxn>
                    <a:cxn ang="0">
                      <a:pos x="111" y="3760"/>
                    </a:cxn>
                    <a:cxn ang="0">
                      <a:pos x="188" y="3997"/>
                    </a:cxn>
                    <a:cxn ang="0">
                      <a:pos x="257" y="4173"/>
                    </a:cxn>
                    <a:cxn ang="0">
                      <a:pos x="316" y="4295"/>
                    </a:cxn>
                    <a:cxn ang="0">
                      <a:pos x="1174" y="3487"/>
                    </a:cxn>
                    <a:cxn ang="0">
                      <a:pos x="2250" y="2464"/>
                    </a:cxn>
                    <a:cxn ang="0">
                      <a:pos x="2739" y="1982"/>
                    </a:cxn>
                    <a:cxn ang="0">
                      <a:pos x="3207" y="1502"/>
                    </a:cxn>
                    <a:cxn ang="0">
                      <a:pos x="3652" y="1025"/>
                    </a:cxn>
                    <a:cxn ang="0">
                      <a:pos x="4071" y="553"/>
                    </a:cxn>
                    <a:cxn ang="0">
                      <a:pos x="4465" y="91"/>
                    </a:cxn>
                  </a:cxnLst>
                  <a:rect l="0" t="0" r="r" b="b"/>
                  <a:pathLst>
                    <a:path w="4536" h="4295">
                      <a:moveTo>
                        <a:pt x="4465" y="91"/>
                      </a:moveTo>
                      <a:lnTo>
                        <a:pt x="4465" y="91"/>
                      </a:lnTo>
                      <a:lnTo>
                        <a:pt x="4481" y="66"/>
                      </a:lnTo>
                      <a:lnTo>
                        <a:pt x="4498" y="42"/>
                      </a:lnTo>
                      <a:lnTo>
                        <a:pt x="4517" y="20"/>
                      </a:lnTo>
                      <a:lnTo>
                        <a:pt x="4536" y="0"/>
                      </a:lnTo>
                      <a:lnTo>
                        <a:pt x="4536" y="0"/>
                      </a:lnTo>
                      <a:lnTo>
                        <a:pt x="4511" y="19"/>
                      </a:lnTo>
                      <a:lnTo>
                        <a:pt x="4482" y="36"/>
                      </a:lnTo>
                      <a:lnTo>
                        <a:pt x="4453" y="52"/>
                      </a:lnTo>
                      <a:lnTo>
                        <a:pt x="4422" y="67"/>
                      </a:lnTo>
                      <a:lnTo>
                        <a:pt x="4389" y="82"/>
                      </a:lnTo>
                      <a:lnTo>
                        <a:pt x="4354" y="94"/>
                      </a:lnTo>
                      <a:lnTo>
                        <a:pt x="4318" y="105"/>
                      </a:lnTo>
                      <a:lnTo>
                        <a:pt x="4279" y="115"/>
                      </a:lnTo>
                      <a:lnTo>
                        <a:pt x="4240" y="125"/>
                      </a:lnTo>
                      <a:lnTo>
                        <a:pt x="4198" y="133"/>
                      </a:lnTo>
                      <a:lnTo>
                        <a:pt x="4155" y="141"/>
                      </a:lnTo>
                      <a:lnTo>
                        <a:pt x="4113" y="147"/>
                      </a:lnTo>
                      <a:lnTo>
                        <a:pt x="4067" y="154"/>
                      </a:lnTo>
                      <a:lnTo>
                        <a:pt x="4020" y="159"/>
                      </a:lnTo>
                      <a:lnTo>
                        <a:pt x="3922" y="169"/>
                      </a:lnTo>
                      <a:lnTo>
                        <a:pt x="3820" y="177"/>
                      </a:lnTo>
                      <a:lnTo>
                        <a:pt x="3713" y="185"/>
                      </a:lnTo>
                      <a:lnTo>
                        <a:pt x="3485" y="197"/>
                      </a:lnTo>
                      <a:lnTo>
                        <a:pt x="3366" y="205"/>
                      </a:lnTo>
                      <a:lnTo>
                        <a:pt x="3243" y="213"/>
                      </a:lnTo>
                      <a:lnTo>
                        <a:pt x="3117" y="222"/>
                      </a:lnTo>
                      <a:lnTo>
                        <a:pt x="2988" y="234"/>
                      </a:lnTo>
                      <a:lnTo>
                        <a:pt x="2857" y="249"/>
                      </a:lnTo>
                      <a:lnTo>
                        <a:pt x="2790" y="259"/>
                      </a:lnTo>
                      <a:lnTo>
                        <a:pt x="2723" y="268"/>
                      </a:lnTo>
                      <a:lnTo>
                        <a:pt x="2655" y="279"/>
                      </a:lnTo>
                      <a:lnTo>
                        <a:pt x="2586" y="291"/>
                      </a:lnTo>
                      <a:lnTo>
                        <a:pt x="2518" y="303"/>
                      </a:lnTo>
                      <a:lnTo>
                        <a:pt x="2450" y="318"/>
                      </a:lnTo>
                      <a:lnTo>
                        <a:pt x="2380" y="332"/>
                      </a:lnTo>
                      <a:lnTo>
                        <a:pt x="2310" y="348"/>
                      </a:lnTo>
                      <a:lnTo>
                        <a:pt x="2241" y="367"/>
                      </a:lnTo>
                      <a:lnTo>
                        <a:pt x="2170" y="386"/>
                      </a:lnTo>
                      <a:lnTo>
                        <a:pt x="2100" y="407"/>
                      </a:lnTo>
                      <a:lnTo>
                        <a:pt x="2029" y="430"/>
                      </a:lnTo>
                      <a:lnTo>
                        <a:pt x="1959" y="454"/>
                      </a:lnTo>
                      <a:lnTo>
                        <a:pt x="1888" y="480"/>
                      </a:lnTo>
                      <a:lnTo>
                        <a:pt x="1817" y="508"/>
                      </a:lnTo>
                      <a:lnTo>
                        <a:pt x="1746" y="537"/>
                      </a:lnTo>
                      <a:lnTo>
                        <a:pt x="1676" y="569"/>
                      </a:lnTo>
                      <a:lnTo>
                        <a:pt x="1605" y="603"/>
                      </a:lnTo>
                      <a:lnTo>
                        <a:pt x="1534" y="638"/>
                      </a:lnTo>
                      <a:lnTo>
                        <a:pt x="1465" y="677"/>
                      </a:lnTo>
                      <a:lnTo>
                        <a:pt x="1395" y="717"/>
                      </a:lnTo>
                      <a:lnTo>
                        <a:pt x="1324" y="758"/>
                      </a:lnTo>
                      <a:lnTo>
                        <a:pt x="1254" y="804"/>
                      </a:lnTo>
                      <a:lnTo>
                        <a:pt x="1186" y="851"/>
                      </a:lnTo>
                      <a:lnTo>
                        <a:pt x="1116" y="900"/>
                      </a:lnTo>
                      <a:lnTo>
                        <a:pt x="1048" y="953"/>
                      </a:lnTo>
                      <a:lnTo>
                        <a:pt x="980" y="1008"/>
                      </a:lnTo>
                      <a:lnTo>
                        <a:pt x="911" y="1065"/>
                      </a:lnTo>
                      <a:lnTo>
                        <a:pt x="844" y="1126"/>
                      </a:lnTo>
                      <a:lnTo>
                        <a:pt x="777" y="1189"/>
                      </a:lnTo>
                      <a:lnTo>
                        <a:pt x="777" y="1189"/>
                      </a:lnTo>
                      <a:lnTo>
                        <a:pt x="713" y="1254"/>
                      </a:lnTo>
                      <a:lnTo>
                        <a:pt x="651" y="1319"/>
                      </a:lnTo>
                      <a:lnTo>
                        <a:pt x="594" y="1384"/>
                      </a:lnTo>
                      <a:lnTo>
                        <a:pt x="539" y="1450"/>
                      </a:lnTo>
                      <a:lnTo>
                        <a:pt x="488" y="1517"/>
                      </a:lnTo>
                      <a:lnTo>
                        <a:pt x="440" y="1582"/>
                      </a:lnTo>
                      <a:lnTo>
                        <a:pt x="394" y="1649"/>
                      </a:lnTo>
                      <a:lnTo>
                        <a:pt x="351" y="1716"/>
                      </a:lnTo>
                      <a:lnTo>
                        <a:pt x="312" y="1783"/>
                      </a:lnTo>
                      <a:lnTo>
                        <a:pt x="275" y="1850"/>
                      </a:lnTo>
                      <a:lnTo>
                        <a:pt x="241" y="1917"/>
                      </a:lnTo>
                      <a:lnTo>
                        <a:pt x="209" y="1986"/>
                      </a:lnTo>
                      <a:lnTo>
                        <a:pt x="181" y="2053"/>
                      </a:lnTo>
                      <a:lnTo>
                        <a:pt x="154" y="2120"/>
                      </a:lnTo>
                      <a:lnTo>
                        <a:pt x="130" y="2185"/>
                      </a:lnTo>
                      <a:lnTo>
                        <a:pt x="109" y="2252"/>
                      </a:lnTo>
                      <a:lnTo>
                        <a:pt x="88" y="2319"/>
                      </a:lnTo>
                      <a:lnTo>
                        <a:pt x="71" y="2385"/>
                      </a:lnTo>
                      <a:lnTo>
                        <a:pt x="56" y="2451"/>
                      </a:lnTo>
                      <a:lnTo>
                        <a:pt x="43" y="2516"/>
                      </a:lnTo>
                      <a:lnTo>
                        <a:pt x="31" y="2581"/>
                      </a:lnTo>
                      <a:lnTo>
                        <a:pt x="21" y="2645"/>
                      </a:lnTo>
                      <a:lnTo>
                        <a:pt x="15" y="2709"/>
                      </a:lnTo>
                      <a:lnTo>
                        <a:pt x="8" y="2772"/>
                      </a:lnTo>
                      <a:lnTo>
                        <a:pt x="4" y="2835"/>
                      </a:lnTo>
                      <a:lnTo>
                        <a:pt x="1" y="2897"/>
                      </a:lnTo>
                      <a:lnTo>
                        <a:pt x="0" y="2959"/>
                      </a:lnTo>
                      <a:lnTo>
                        <a:pt x="1" y="3019"/>
                      </a:lnTo>
                      <a:lnTo>
                        <a:pt x="3" y="3079"/>
                      </a:lnTo>
                      <a:lnTo>
                        <a:pt x="5" y="3138"/>
                      </a:lnTo>
                      <a:lnTo>
                        <a:pt x="9" y="3196"/>
                      </a:lnTo>
                      <a:lnTo>
                        <a:pt x="15" y="3253"/>
                      </a:lnTo>
                      <a:lnTo>
                        <a:pt x="20" y="3308"/>
                      </a:lnTo>
                      <a:lnTo>
                        <a:pt x="28" y="3363"/>
                      </a:lnTo>
                      <a:lnTo>
                        <a:pt x="36" y="3418"/>
                      </a:lnTo>
                      <a:lnTo>
                        <a:pt x="44" y="3470"/>
                      </a:lnTo>
                      <a:lnTo>
                        <a:pt x="54" y="3523"/>
                      </a:lnTo>
                      <a:lnTo>
                        <a:pt x="64" y="3572"/>
                      </a:lnTo>
                      <a:lnTo>
                        <a:pt x="75" y="3622"/>
                      </a:lnTo>
                      <a:lnTo>
                        <a:pt x="87" y="3669"/>
                      </a:lnTo>
                      <a:lnTo>
                        <a:pt x="111" y="3760"/>
                      </a:lnTo>
                      <a:lnTo>
                        <a:pt x="135" y="3846"/>
                      </a:lnTo>
                      <a:lnTo>
                        <a:pt x="161" y="3925"/>
                      </a:lnTo>
                      <a:lnTo>
                        <a:pt x="188" y="3997"/>
                      </a:lnTo>
                      <a:lnTo>
                        <a:pt x="212" y="4063"/>
                      </a:lnTo>
                      <a:lnTo>
                        <a:pt x="236" y="4122"/>
                      </a:lnTo>
                      <a:lnTo>
                        <a:pt x="257" y="4173"/>
                      </a:lnTo>
                      <a:lnTo>
                        <a:pt x="276" y="4214"/>
                      </a:lnTo>
                      <a:lnTo>
                        <a:pt x="306" y="4273"/>
                      </a:lnTo>
                      <a:lnTo>
                        <a:pt x="316" y="4295"/>
                      </a:lnTo>
                      <a:lnTo>
                        <a:pt x="316" y="4295"/>
                      </a:lnTo>
                      <a:lnTo>
                        <a:pt x="738" y="3899"/>
                      </a:lnTo>
                      <a:lnTo>
                        <a:pt x="1174" y="3487"/>
                      </a:lnTo>
                      <a:lnTo>
                        <a:pt x="2081" y="2625"/>
                      </a:lnTo>
                      <a:lnTo>
                        <a:pt x="2081" y="2625"/>
                      </a:lnTo>
                      <a:lnTo>
                        <a:pt x="2250" y="2464"/>
                      </a:lnTo>
                      <a:lnTo>
                        <a:pt x="2415" y="2303"/>
                      </a:lnTo>
                      <a:lnTo>
                        <a:pt x="2578" y="2143"/>
                      </a:lnTo>
                      <a:lnTo>
                        <a:pt x="2739" y="1982"/>
                      </a:lnTo>
                      <a:lnTo>
                        <a:pt x="2897" y="1822"/>
                      </a:lnTo>
                      <a:lnTo>
                        <a:pt x="3054" y="1662"/>
                      </a:lnTo>
                      <a:lnTo>
                        <a:pt x="3207" y="1502"/>
                      </a:lnTo>
                      <a:lnTo>
                        <a:pt x="3358" y="1343"/>
                      </a:lnTo>
                      <a:lnTo>
                        <a:pt x="3506" y="1183"/>
                      </a:lnTo>
                      <a:lnTo>
                        <a:pt x="3652" y="1025"/>
                      </a:lnTo>
                      <a:lnTo>
                        <a:pt x="3794" y="867"/>
                      </a:lnTo>
                      <a:lnTo>
                        <a:pt x="3934" y="710"/>
                      </a:lnTo>
                      <a:lnTo>
                        <a:pt x="4071" y="553"/>
                      </a:lnTo>
                      <a:lnTo>
                        <a:pt x="4205" y="398"/>
                      </a:lnTo>
                      <a:lnTo>
                        <a:pt x="4336" y="244"/>
                      </a:lnTo>
                      <a:lnTo>
                        <a:pt x="4465" y="91"/>
                      </a:lnTo>
                      <a:lnTo>
                        <a:pt x="4465" y="9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64000">
                      <a:srgbClr val="2F6C1C"/>
                    </a:gs>
                  </a:gsLst>
                  <a:lin ang="252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6" name="Group 168">
                <a:extLst>
                  <a:ext uri="{FF2B5EF4-FFF2-40B4-BE49-F238E27FC236}">
                    <a16:creationId xmlns:a16="http://schemas.microsoft.com/office/drawing/2014/main" id="{D82836EA-2D32-4BC9-BB89-EF86CED5C685}"/>
                  </a:ext>
                </a:extLst>
              </p:cNvPr>
              <p:cNvGrpSpPr/>
              <p:nvPr/>
            </p:nvGrpSpPr>
            <p:grpSpPr>
              <a:xfrm rot="16453772">
                <a:off x="5219859" y="2161194"/>
                <a:ext cx="340137" cy="167559"/>
                <a:chOff x="793750" y="0"/>
                <a:chExt cx="7556501" cy="2116991"/>
              </a:xfrm>
            </p:grpSpPr>
            <p:sp>
              <p:nvSpPr>
                <p:cNvPr id="138" name="Freeform 7">
                  <a:extLst>
                    <a:ext uri="{FF2B5EF4-FFF2-40B4-BE49-F238E27FC236}">
                      <a16:creationId xmlns:a16="http://schemas.microsoft.com/office/drawing/2014/main" id="{824B0DB1-3FED-490A-A24A-CB7B92EE66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9" name="Freeform 8">
                  <a:extLst>
                    <a:ext uri="{FF2B5EF4-FFF2-40B4-BE49-F238E27FC236}">
                      <a16:creationId xmlns:a16="http://schemas.microsoft.com/office/drawing/2014/main" id="{B96C4506-5140-40BF-877D-4CAB677E42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7" name="Group 168">
                <a:extLst>
                  <a:ext uri="{FF2B5EF4-FFF2-40B4-BE49-F238E27FC236}">
                    <a16:creationId xmlns:a16="http://schemas.microsoft.com/office/drawing/2014/main" id="{04286CB3-829A-4039-AA3E-A1B71D9A5AB7}"/>
                  </a:ext>
                </a:extLst>
              </p:cNvPr>
              <p:cNvGrpSpPr/>
              <p:nvPr/>
            </p:nvGrpSpPr>
            <p:grpSpPr>
              <a:xfrm rot="2267926">
                <a:off x="5349661" y="2372654"/>
                <a:ext cx="340137" cy="167559"/>
                <a:chOff x="793750" y="0"/>
                <a:chExt cx="7556501" cy="2116991"/>
              </a:xfrm>
            </p:grpSpPr>
            <p:sp>
              <p:nvSpPr>
                <p:cNvPr id="136" name="Freeform 7">
                  <a:extLst>
                    <a:ext uri="{FF2B5EF4-FFF2-40B4-BE49-F238E27FC236}">
                      <a16:creationId xmlns:a16="http://schemas.microsoft.com/office/drawing/2014/main" id="{1DBED658-EE0C-4E29-8652-B1C361F695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7" name="Freeform 8">
                  <a:extLst>
                    <a:ext uri="{FF2B5EF4-FFF2-40B4-BE49-F238E27FC236}">
                      <a16:creationId xmlns:a16="http://schemas.microsoft.com/office/drawing/2014/main" id="{ED4F2056-7EEB-4D94-8D80-A9E2E4766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8" name="Group 168">
                <a:extLst>
                  <a:ext uri="{FF2B5EF4-FFF2-40B4-BE49-F238E27FC236}">
                    <a16:creationId xmlns:a16="http://schemas.microsoft.com/office/drawing/2014/main" id="{C7D99FD2-32CD-4095-A2F5-F4DF80262649}"/>
                  </a:ext>
                </a:extLst>
              </p:cNvPr>
              <p:cNvGrpSpPr/>
              <p:nvPr/>
            </p:nvGrpSpPr>
            <p:grpSpPr>
              <a:xfrm rot="19669352">
                <a:off x="5697395" y="1705970"/>
                <a:ext cx="340137" cy="167559"/>
                <a:chOff x="793750" y="0"/>
                <a:chExt cx="7556501" cy="2116991"/>
              </a:xfrm>
            </p:grpSpPr>
            <p:sp>
              <p:nvSpPr>
                <p:cNvPr id="134" name="Freeform 7">
                  <a:extLst>
                    <a:ext uri="{FF2B5EF4-FFF2-40B4-BE49-F238E27FC236}">
                      <a16:creationId xmlns:a16="http://schemas.microsoft.com/office/drawing/2014/main" id="{DB140559-0E3E-47FB-9EDF-6310C09C27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5" name="Freeform 8">
                  <a:extLst>
                    <a:ext uri="{FF2B5EF4-FFF2-40B4-BE49-F238E27FC236}">
                      <a16:creationId xmlns:a16="http://schemas.microsoft.com/office/drawing/2014/main" id="{2FE1FE79-AE55-4F29-8843-1272D1EE8A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9" name="Group 168">
                <a:extLst>
                  <a:ext uri="{FF2B5EF4-FFF2-40B4-BE49-F238E27FC236}">
                    <a16:creationId xmlns:a16="http://schemas.microsoft.com/office/drawing/2014/main" id="{3CCFC009-4F71-4950-B541-3787158C65CA}"/>
                  </a:ext>
                </a:extLst>
              </p:cNvPr>
              <p:cNvGrpSpPr/>
              <p:nvPr/>
            </p:nvGrpSpPr>
            <p:grpSpPr>
              <a:xfrm rot="1650327">
                <a:off x="5510100" y="1309862"/>
                <a:ext cx="303252" cy="149389"/>
                <a:chOff x="793750" y="0"/>
                <a:chExt cx="7556501" cy="2116991"/>
              </a:xfrm>
            </p:grpSpPr>
            <p:sp>
              <p:nvSpPr>
                <p:cNvPr id="132" name="Freeform 7">
                  <a:extLst>
                    <a:ext uri="{FF2B5EF4-FFF2-40B4-BE49-F238E27FC236}">
                      <a16:creationId xmlns:a16="http://schemas.microsoft.com/office/drawing/2014/main" id="{F8E18986-0732-4D31-92C9-02C1B55928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3" name="Freeform 8">
                  <a:extLst>
                    <a:ext uri="{FF2B5EF4-FFF2-40B4-BE49-F238E27FC236}">
                      <a16:creationId xmlns:a16="http://schemas.microsoft.com/office/drawing/2014/main" id="{C36B9E45-E6F2-4AB4-888D-1384635473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20" name="Group 168">
                <a:extLst>
                  <a:ext uri="{FF2B5EF4-FFF2-40B4-BE49-F238E27FC236}">
                    <a16:creationId xmlns:a16="http://schemas.microsoft.com/office/drawing/2014/main" id="{DBB9D75B-92DB-4CBE-9B70-E628234DFFB4}"/>
                  </a:ext>
                </a:extLst>
              </p:cNvPr>
              <p:cNvGrpSpPr/>
              <p:nvPr/>
            </p:nvGrpSpPr>
            <p:grpSpPr>
              <a:xfrm rot="1350096">
                <a:off x="5243919" y="1796000"/>
                <a:ext cx="508462" cy="213184"/>
                <a:chOff x="793750" y="0"/>
                <a:chExt cx="7556501" cy="2116991"/>
              </a:xfrm>
            </p:grpSpPr>
            <p:sp>
              <p:nvSpPr>
                <p:cNvPr id="130" name="Freeform 7">
                  <a:extLst>
                    <a:ext uri="{FF2B5EF4-FFF2-40B4-BE49-F238E27FC236}">
                      <a16:creationId xmlns:a16="http://schemas.microsoft.com/office/drawing/2014/main" id="{CA4CEFDE-DCEE-4DCF-8297-7EE5F5C33A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1" name="Freeform 8">
                  <a:extLst>
                    <a:ext uri="{FF2B5EF4-FFF2-40B4-BE49-F238E27FC236}">
                      <a16:creationId xmlns:a16="http://schemas.microsoft.com/office/drawing/2014/main" id="{82754DFC-14DB-4769-9990-8F831DF7EA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21" name="Group 165">
                <a:extLst>
                  <a:ext uri="{FF2B5EF4-FFF2-40B4-BE49-F238E27FC236}">
                    <a16:creationId xmlns:a16="http://schemas.microsoft.com/office/drawing/2014/main" id="{0EA68AF1-C7B9-4E36-A1FD-B6761BF6C882}"/>
                  </a:ext>
                </a:extLst>
              </p:cNvPr>
              <p:cNvGrpSpPr/>
              <p:nvPr/>
            </p:nvGrpSpPr>
            <p:grpSpPr>
              <a:xfrm rot="287009">
                <a:off x="5799240" y="3108686"/>
                <a:ext cx="213046" cy="201727"/>
                <a:chOff x="707853" y="22066"/>
                <a:chExt cx="7200902" cy="6818311"/>
              </a:xfrm>
            </p:grpSpPr>
            <p:sp>
              <p:nvSpPr>
                <p:cNvPr id="128" name="Freeform 5">
                  <a:extLst>
                    <a:ext uri="{FF2B5EF4-FFF2-40B4-BE49-F238E27FC236}">
                      <a16:creationId xmlns:a16="http://schemas.microsoft.com/office/drawing/2014/main" id="{AA47F47A-EFFB-470D-BE36-5D6EE03603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2890" y="118645"/>
                  <a:ext cx="6586538" cy="6713537"/>
                </a:xfrm>
                <a:custGeom>
                  <a:avLst/>
                  <a:gdLst/>
                  <a:ahLst/>
                  <a:cxnLst>
                    <a:cxn ang="0">
                      <a:pos x="4149" y="0"/>
                    </a:cxn>
                    <a:cxn ang="0">
                      <a:pos x="3889" y="307"/>
                    </a:cxn>
                    <a:cxn ang="0">
                      <a:pos x="3618" y="619"/>
                    </a:cxn>
                    <a:cxn ang="0">
                      <a:pos x="3336" y="934"/>
                    </a:cxn>
                    <a:cxn ang="0">
                      <a:pos x="3042" y="1252"/>
                    </a:cxn>
                    <a:cxn ang="0">
                      <a:pos x="2738" y="1571"/>
                    </a:cxn>
                    <a:cxn ang="0">
                      <a:pos x="2423" y="1891"/>
                    </a:cxn>
                    <a:cxn ang="0">
                      <a:pos x="2099" y="2212"/>
                    </a:cxn>
                    <a:cxn ang="0">
                      <a:pos x="1765" y="2534"/>
                    </a:cxn>
                    <a:cxn ang="0">
                      <a:pos x="858" y="3396"/>
                    </a:cxn>
                    <a:cxn ang="0">
                      <a:pos x="0" y="4204"/>
                    </a:cxn>
                    <a:cxn ang="0">
                      <a:pos x="2" y="4205"/>
                    </a:cxn>
                    <a:cxn ang="0">
                      <a:pos x="101" y="4213"/>
                    </a:cxn>
                    <a:cxn ang="0">
                      <a:pos x="292" y="4224"/>
                    </a:cxn>
                    <a:cxn ang="0">
                      <a:pos x="465" y="4229"/>
                    </a:cxn>
                    <a:cxn ang="0">
                      <a:pos x="669" y="4229"/>
                    </a:cxn>
                    <a:cxn ang="0">
                      <a:pos x="898" y="4221"/>
                    </a:cxn>
                    <a:cxn ang="0">
                      <a:pos x="1149" y="4205"/>
                    </a:cxn>
                    <a:cxn ang="0">
                      <a:pos x="1413" y="4177"/>
                    </a:cxn>
                    <a:cxn ang="0">
                      <a:pos x="1549" y="4158"/>
                    </a:cxn>
                    <a:cxn ang="0">
                      <a:pos x="1689" y="4135"/>
                    </a:cxn>
                    <a:cxn ang="0">
                      <a:pos x="1828" y="4108"/>
                    </a:cxn>
                    <a:cxn ang="0">
                      <a:pos x="1969" y="4078"/>
                    </a:cxn>
                    <a:cxn ang="0">
                      <a:pos x="2109" y="4041"/>
                    </a:cxn>
                    <a:cxn ang="0">
                      <a:pos x="2249" y="4000"/>
                    </a:cxn>
                    <a:cxn ang="0">
                      <a:pos x="2388" y="3954"/>
                    </a:cxn>
                    <a:cxn ang="0">
                      <a:pos x="2525" y="3902"/>
                    </a:cxn>
                    <a:cxn ang="0">
                      <a:pos x="2659" y="3844"/>
                    </a:cxn>
                    <a:cxn ang="0">
                      <a:pos x="2790" y="3781"/>
                    </a:cxn>
                    <a:cxn ang="0">
                      <a:pos x="2917" y="3710"/>
                    </a:cxn>
                    <a:cxn ang="0">
                      <a:pos x="3041" y="3634"/>
                    </a:cxn>
                    <a:cxn ang="0">
                      <a:pos x="3159" y="3551"/>
                    </a:cxn>
                    <a:cxn ang="0">
                      <a:pos x="3271" y="3460"/>
                    </a:cxn>
                    <a:cxn ang="0">
                      <a:pos x="3377" y="3361"/>
                    </a:cxn>
                    <a:cxn ang="0">
                      <a:pos x="3424" y="3312"/>
                    </a:cxn>
                    <a:cxn ang="0">
                      <a:pos x="3511" y="3211"/>
                    </a:cxn>
                    <a:cxn ang="0">
                      <a:pos x="3590" y="3106"/>
                    </a:cxn>
                    <a:cxn ang="0">
                      <a:pos x="3660" y="2999"/>
                    </a:cxn>
                    <a:cxn ang="0">
                      <a:pos x="3722" y="2888"/>
                    </a:cxn>
                    <a:cxn ang="0">
                      <a:pos x="3776" y="2775"/>
                    </a:cxn>
                    <a:cxn ang="0">
                      <a:pos x="3825" y="2659"/>
                    </a:cxn>
                    <a:cxn ang="0">
                      <a:pos x="3866" y="2541"/>
                    </a:cxn>
                    <a:cxn ang="0">
                      <a:pos x="3901" y="2421"/>
                    </a:cxn>
                    <a:cxn ang="0">
                      <a:pos x="3931" y="2301"/>
                    </a:cxn>
                    <a:cxn ang="0">
                      <a:pos x="3955" y="2180"/>
                    </a:cxn>
                    <a:cxn ang="0">
                      <a:pos x="3975" y="2057"/>
                    </a:cxn>
                    <a:cxn ang="0">
                      <a:pos x="3990" y="1935"/>
                    </a:cxn>
                    <a:cxn ang="0">
                      <a:pos x="4002" y="1813"/>
                    </a:cxn>
                    <a:cxn ang="0">
                      <a:pos x="4014" y="1631"/>
                    </a:cxn>
                    <a:cxn ang="0">
                      <a:pos x="4022" y="1391"/>
                    </a:cxn>
                    <a:cxn ang="0">
                      <a:pos x="4023" y="1045"/>
                    </a:cxn>
                    <a:cxn ang="0">
                      <a:pos x="4024" y="724"/>
                    </a:cxn>
                    <a:cxn ang="0">
                      <a:pos x="4030" y="528"/>
                    </a:cxn>
                    <a:cxn ang="0">
                      <a:pos x="4040" y="393"/>
                    </a:cxn>
                    <a:cxn ang="0">
                      <a:pos x="4051" y="308"/>
                    </a:cxn>
                    <a:cxn ang="0">
                      <a:pos x="4066" y="229"/>
                    </a:cxn>
                    <a:cxn ang="0">
                      <a:pos x="4083" y="156"/>
                    </a:cxn>
                    <a:cxn ang="0">
                      <a:pos x="4106" y="89"/>
                    </a:cxn>
                    <a:cxn ang="0">
                      <a:pos x="4133" y="27"/>
                    </a:cxn>
                    <a:cxn ang="0">
                      <a:pos x="4149" y="0"/>
                    </a:cxn>
                  </a:cxnLst>
                  <a:rect l="0" t="0" r="r" b="b"/>
                  <a:pathLst>
                    <a:path w="4149" h="4229">
                      <a:moveTo>
                        <a:pt x="4149" y="0"/>
                      </a:moveTo>
                      <a:lnTo>
                        <a:pt x="4149" y="0"/>
                      </a:lnTo>
                      <a:lnTo>
                        <a:pt x="4020" y="153"/>
                      </a:lnTo>
                      <a:lnTo>
                        <a:pt x="3889" y="307"/>
                      </a:lnTo>
                      <a:lnTo>
                        <a:pt x="3755" y="462"/>
                      </a:lnTo>
                      <a:lnTo>
                        <a:pt x="3618" y="619"/>
                      </a:lnTo>
                      <a:lnTo>
                        <a:pt x="3478" y="776"/>
                      </a:lnTo>
                      <a:lnTo>
                        <a:pt x="3336" y="934"/>
                      </a:lnTo>
                      <a:lnTo>
                        <a:pt x="3190" y="1092"/>
                      </a:lnTo>
                      <a:lnTo>
                        <a:pt x="3042" y="1252"/>
                      </a:lnTo>
                      <a:lnTo>
                        <a:pt x="2891" y="1411"/>
                      </a:lnTo>
                      <a:lnTo>
                        <a:pt x="2738" y="1571"/>
                      </a:lnTo>
                      <a:lnTo>
                        <a:pt x="2581" y="1731"/>
                      </a:lnTo>
                      <a:lnTo>
                        <a:pt x="2423" y="1891"/>
                      </a:lnTo>
                      <a:lnTo>
                        <a:pt x="2262" y="2052"/>
                      </a:lnTo>
                      <a:lnTo>
                        <a:pt x="2099" y="2212"/>
                      </a:lnTo>
                      <a:lnTo>
                        <a:pt x="1934" y="2373"/>
                      </a:lnTo>
                      <a:lnTo>
                        <a:pt x="1765" y="2534"/>
                      </a:lnTo>
                      <a:lnTo>
                        <a:pt x="1765" y="2534"/>
                      </a:lnTo>
                      <a:lnTo>
                        <a:pt x="858" y="3396"/>
                      </a:lnTo>
                      <a:lnTo>
                        <a:pt x="422" y="3808"/>
                      </a:lnTo>
                      <a:lnTo>
                        <a:pt x="0" y="4204"/>
                      </a:lnTo>
                      <a:lnTo>
                        <a:pt x="2" y="4205"/>
                      </a:lnTo>
                      <a:lnTo>
                        <a:pt x="2" y="4205"/>
                      </a:lnTo>
                      <a:lnTo>
                        <a:pt x="27" y="4208"/>
                      </a:lnTo>
                      <a:lnTo>
                        <a:pt x="101" y="4213"/>
                      </a:lnTo>
                      <a:lnTo>
                        <a:pt x="219" y="4221"/>
                      </a:lnTo>
                      <a:lnTo>
                        <a:pt x="292" y="4224"/>
                      </a:lnTo>
                      <a:lnTo>
                        <a:pt x="375" y="4226"/>
                      </a:lnTo>
                      <a:lnTo>
                        <a:pt x="465" y="4229"/>
                      </a:lnTo>
                      <a:lnTo>
                        <a:pt x="564" y="4229"/>
                      </a:lnTo>
                      <a:lnTo>
                        <a:pt x="669" y="4229"/>
                      </a:lnTo>
                      <a:lnTo>
                        <a:pt x="781" y="4226"/>
                      </a:lnTo>
                      <a:lnTo>
                        <a:pt x="898" y="4221"/>
                      </a:lnTo>
                      <a:lnTo>
                        <a:pt x="1021" y="4214"/>
                      </a:lnTo>
                      <a:lnTo>
                        <a:pt x="1149" y="4205"/>
                      </a:lnTo>
                      <a:lnTo>
                        <a:pt x="1279" y="4193"/>
                      </a:lnTo>
                      <a:lnTo>
                        <a:pt x="1413" y="4177"/>
                      </a:lnTo>
                      <a:lnTo>
                        <a:pt x="1481" y="4169"/>
                      </a:lnTo>
                      <a:lnTo>
                        <a:pt x="1549" y="4158"/>
                      </a:lnTo>
                      <a:lnTo>
                        <a:pt x="1619" y="4147"/>
                      </a:lnTo>
                      <a:lnTo>
                        <a:pt x="1689" y="4135"/>
                      </a:lnTo>
                      <a:lnTo>
                        <a:pt x="1758" y="4122"/>
                      </a:lnTo>
                      <a:lnTo>
                        <a:pt x="1828" y="4108"/>
                      </a:lnTo>
                      <a:lnTo>
                        <a:pt x="1899" y="4094"/>
                      </a:lnTo>
                      <a:lnTo>
                        <a:pt x="1969" y="4078"/>
                      </a:lnTo>
                      <a:lnTo>
                        <a:pt x="2040" y="4060"/>
                      </a:lnTo>
                      <a:lnTo>
                        <a:pt x="2109" y="4041"/>
                      </a:lnTo>
                      <a:lnTo>
                        <a:pt x="2179" y="4021"/>
                      </a:lnTo>
                      <a:lnTo>
                        <a:pt x="2249" y="4000"/>
                      </a:lnTo>
                      <a:lnTo>
                        <a:pt x="2318" y="3977"/>
                      </a:lnTo>
                      <a:lnTo>
                        <a:pt x="2388" y="3954"/>
                      </a:lnTo>
                      <a:lnTo>
                        <a:pt x="2457" y="3929"/>
                      </a:lnTo>
                      <a:lnTo>
                        <a:pt x="2525" y="3902"/>
                      </a:lnTo>
                      <a:lnTo>
                        <a:pt x="2592" y="3874"/>
                      </a:lnTo>
                      <a:lnTo>
                        <a:pt x="2659" y="3844"/>
                      </a:lnTo>
                      <a:lnTo>
                        <a:pt x="2726" y="3814"/>
                      </a:lnTo>
                      <a:lnTo>
                        <a:pt x="2790" y="3781"/>
                      </a:lnTo>
                      <a:lnTo>
                        <a:pt x="2855" y="3747"/>
                      </a:lnTo>
                      <a:lnTo>
                        <a:pt x="2917" y="3710"/>
                      </a:lnTo>
                      <a:lnTo>
                        <a:pt x="2980" y="3673"/>
                      </a:lnTo>
                      <a:lnTo>
                        <a:pt x="3041" y="3634"/>
                      </a:lnTo>
                      <a:lnTo>
                        <a:pt x="3100" y="3594"/>
                      </a:lnTo>
                      <a:lnTo>
                        <a:pt x="3159" y="3551"/>
                      </a:lnTo>
                      <a:lnTo>
                        <a:pt x="3215" y="3505"/>
                      </a:lnTo>
                      <a:lnTo>
                        <a:pt x="3271" y="3460"/>
                      </a:lnTo>
                      <a:lnTo>
                        <a:pt x="3325" y="3412"/>
                      </a:lnTo>
                      <a:lnTo>
                        <a:pt x="3377" y="3361"/>
                      </a:lnTo>
                      <a:lnTo>
                        <a:pt x="3377" y="3361"/>
                      </a:lnTo>
                      <a:lnTo>
                        <a:pt x="3424" y="3312"/>
                      </a:lnTo>
                      <a:lnTo>
                        <a:pt x="3468" y="3262"/>
                      </a:lnTo>
                      <a:lnTo>
                        <a:pt x="3511" y="3211"/>
                      </a:lnTo>
                      <a:lnTo>
                        <a:pt x="3551" y="3160"/>
                      </a:lnTo>
                      <a:lnTo>
                        <a:pt x="3590" y="3106"/>
                      </a:lnTo>
                      <a:lnTo>
                        <a:pt x="3626" y="3053"/>
                      </a:lnTo>
                      <a:lnTo>
                        <a:pt x="3660" y="2999"/>
                      </a:lnTo>
                      <a:lnTo>
                        <a:pt x="3692" y="2944"/>
                      </a:lnTo>
                      <a:lnTo>
                        <a:pt x="3722" y="2888"/>
                      </a:lnTo>
                      <a:lnTo>
                        <a:pt x="3751" y="2831"/>
                      </a:lnTo>
                      <a:lnTo>
                        <a:pt x="3776" y="2775"/>
                      </a:lnTo>
                      <a:lnTo>
                        <a:pt x="3802" y="2718"/>
                      </a:lnTo>
                      <a:lnTo>
                        <a:pt x="3825" y="2659"/>
                      </a:lnTo>
                      <a:lnTo>
                        <a:pt x="3846" y="2600"/>
                      </a:lnTo>
                      <a:lnTo>
                        <a:pt x="3866" y="2541"/>
                      </a:lnTo>
                      <a:lnTo>
                        <a:pt x="3884" y="2482"/>
                      </a:lnTo>
                      <a:lnTo>
                        <a:pt x="3901" y="2421"/>
                      </a:lnTo>
                      <a:lnTo>
                        <a:pt x="3916" y="2361"/>
                      </a:lnTo>
                      <a:lnTo>
                        <a:pt x="3931" y="2301"/>
                      </a:lnTo>
                      <a:lnTo>
                        <a:pt x="3943" y="2241"/>
                      </a:lnTo>
                      <a:lnTo>
                        <a:pt x="3955" y="2180"/>
                      </a:lnTo>
                      <a:lnTo>
                        <a:pt x="3965" y="2119"/>
                      </a:lnTo>
                      <a:lnTo>
                        <a:pt x="3975" y="2057"/>
                      </a:lnTo>
                      <a:lnTo>
                        <a:pt x="3983" y="1997"/>
                      </a:lnTo>
                      <a:lnTo>
                        <a:pt x="3990" y="1935"/>
                      </a:lnTo>
                      <a:lnTo>
                        <a:pt x="3996" y="1875"/>
                      </a:lnTo>
                      <a:lnTo>
                        <a:pt x="4002" y="1813"/>
                      </a:lnTo>
                      <a:lnTo>
                        <a:pt x="4007" y="1751"/>
                      </a:lnTo>
                      <a:lnTo>
                        <a:pt x="4014" y="1631"/>
                      </a:lnTo>
                      <a:lnTo>
                        <a:pt x="4019" y="1510"/>
                      </a:lnTo>
                      <a:lnTo>
                        <a:pt x="4022" y="1391"/>
                      </a:lnTo>
                      <a:lnTo>
                        <a:pt x="4023" y="1274"/>
                      </a:lnTo>
                      <a:lnTo>
                        <a:pt x="4023" y="1045"/>
                      </a:lnTo>
                      <a:lnTo>
                        <a:pt x="4023" y="828"/>
                      </a:lnTo>
                      <a:lnTo>
                        <a:pt x="4024" y="724"/>
                      </a:lnTo>
                      <a:lnTo>
                        <a:pt x="4026" y="625"/>
                      </a:lnTo>
                      <a:lnTo>
                        <a:pt x="4030" y="528"/>
                      </a:lnTo>
                      <a:lnTo>
                        <a:pt x="4036" y="437"/>
                      </a:lnTo>
                      <a:lnTo>
                        <a:pt x="4040" y="393"/>
                      </a:lnTo>
                      <a:lnTo>
                        <a:pt x="4046" y="350"/>
                      </a:lnTo>
                      <a:lnTo>
                        <a:pt x="4051" y="308"/>
                      </a:lnTo>
                      <a:lnTo>
                        <a:pt x="4058" y="268"/>
                      </a:lnTo>
                      <a:lnTo>
                        <a:pt x="4066" y="229"/>
                      </a:lnTo>
                      <a:lnTo>
                        <a:pt x="4074" y="192"/>
                      </a:lnTo>
                      <a:lnTo>
                        <a:pt x="4083" y="156"/>
                      </a:lnTo>
                      <a:lnTo>
                        <a:pt x="4094" y="121"/>
                      </a:lnTo>
                      <a:lnTo>
                        <a:pt x="4106" y="89"/>
                      </a:lnTo>
                      <a:lnTo>
                        <a:pt x="4119" y="58"/>
                      </a:lnTo>
                      <a:lnTo>
                        <a:pt x="4133" y="27"/>
                      </a:lnTo>
                      <a:lnTo>
                        <a:pt x="4149" y="0"/>
                      </a:lnTo>
                      <a:lnTo>
                        <a:pt x="414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9" name="Freeform 6">
                  <a:extLst>
                    <a:ext uri="{FF2B5EF4-FFF2-40B4-BE49-F238E27FC236}">
                      <a16:creationId xmlns:a16="http://schemas.microsoft.com/office/drawing/2014/main" id="{6DC6B6ED-51E9-42BB-8732-280DEEB2C7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853" y="22066"/>
                  <a:ext cx="7200902" cy="6818311"/>
                </a:xfrm>
                <a:custGeom>
                  <a:avLst/>
                  <a:gdLst/>
                  <a:ahLst/>
                  <a:cxnLst>
                    <a:cxn ang="0">
                      <a:pos x="4481" y="66"/>
                    </a:cxn>
                    <a:cxn ang="0">
                      <a:pos x="4536" y="0"/>
                    </a:cxn>
                    <a:cxn ang="0">
                      <a:pos x="4482" y="36"/>
                    </a:cxn>
                    <a:cxn ang="0">
                      <a:pos x="4389" y="82"/>
                    </a:cxn>
                    <a:cxn ang="0">
                      <a:pos x="4279" y="115"/>
                    </a:cxn>
                    <a:cxn ang="0">
                      <a:pos x="4155" y="141"/>
                    </a:cxn>
                    <a:cxn ang="0">
                      <a:pos x="4020" y="159"/>
                    </a:cxn>
                    <a:cxn ang="0">
                      <a:pos x="3713" y="185"/>
                    </a:cxn>
                    <a:cxn ang="0">
                      <a:pos x="3243" y="213"/>
                    </a:cxn>
                    <a:cxn ang="0">
                      <a:pos x="2857" y="249"/>
                    </a:cxn>
                    <a:cxn ang="0">
                      <a:pos x="2655" y="279"/>
                    </a:cxn>
                    <a:cxn ang="0">
                      <a:pos x="2450" y="318"/>
                    </a:cxn>
                    <a:cxn ang="0">
                      <a:pos x="2241" y="367"/>
                    </a:cxn>
                    <a:cxn ang="0">
                      <a:pos x="2029" y="430"/>
                    </a:cxn>
                    <a:cxn ang="0">
                      <a:pos x="1817" y="508"/>
                    </a:cxn>
                    <a:cxn ang="0">
                      <a:pos x="1605" y="603"/>
                    </a:cxn>
                    <a:cxn ang="0">
                      <a:pos x="1395" y="717"/>
                    </a:cxn>
                    <a:cxn ang="0">
                      <a:pos x="1186" y="851"/>
                    </a:cxn>
                    <a:cxn ang="0">
                      <a:pos x="980" y="1008"/>
                    </a:cxn>
                    <a:cxn ang="0">
                      <a:pos x="777" y="1189"/>
                    </a:cxn>
                    <a:cxn ang="0">
                      <a:pos x="651" y="1319"/>
                    </a:cxn>
                    <a:cxn ang="0">
                      <a:pos x="488" y="1517"/>
                    </a:cxn>
                    <a:cxn ang="0">
                      <a:pos x="351" y="1716"/>
                    </a:cxn>
                    <a:cxn ang="0">
                      <a:pos x="241" y="1917"/>
                    </a:cxn>
                    <a:cxn ang="0">
                      <a:pos x="154" y="2120"/>
                    </a:cxn>
                    <a:cxn ang="0">
                      <a:pos x="88" y="2319"/>
                    </a:cxn>
                    <a:cxn ang="0">
                      <a:pos x="43" y="2516"/>
                    </a:cxn>
                    <a:cxn ang="0">
                      <a:pos x="15" y="2709"/>
                    </a:cxn>
                    <a:cxn ang="0">
                      <a:pos x="1" y="2897"/>
                    </a:cxn>
                    <a:cxn ang="0">
                      <a:pos x="3" y="3079"/>
                    </a:cxn>
                    <a:cxn ang="0">
                      <a:pos x="15" y="3253"/>
                    </a:cxn>
                    <a:cxn ang="0">
                      <a:pos x="36" y="3418"/>
                    </a:cxn>
                    <a:cxn ang="0">
                      <a:pos x="64" y="3572"/>
                    </a:cxn>
                    <a:cxn ang="0">
                      <a:pos x="111" y="3760"/>
                    </a:cxn>
                    <a:cxn ang="0">
                      <a:pos x="188" y="3997"/>
                    </a:cxn>
                    <a:cxn ang="0">
                      <a:pos x="257" y="4173"/>
                    </a:cxn>
                    <a:cxn ang="0">
                      <a:pos x="316" y="4295"/>
                    </a:cxn>
                    <a:cxn ang="0">
                      <a:pos x="1174" y="3487"/>
                    </a:cxn>
                    <a:cxn ang="0">
                      <a:pos x="2250" y="2464"/>
                    </a:cxn>
                    <a:cxn ang="0">
                      <a:pos x="2739" y="1982"/>
                    </a:cxn>
                    <a:cxn ang="0">
                      <a:pos x="3207" y="1502"/>
                    </a:cxn>
                    <a:cxn ang="0">
                      <a:pos x="3652" y="1025"/>
                    </a:cxn>
                    <a:cxn ang="0">
                      <a:pos x="4071" y="553"/>
                    </a:cxn>
                    <a:cxn ang="0">
                      <a:pos x="4465" y="91"/>
                    </a:cxn>
                  </a:cxnLst>
                  <a:rect l="0" t="0" r="r" b="b"/>
                  <a:pathLst>
                    <a:path w="4536" h="4295">
                      <a:moveTo>
                        <a:pt x="4465" y="91"/>
                      </a:moveTo>
                      <a:lnTo>
                        <a:pt x="4465" y="91"/>
                      </a:lnTo>
                      <a:lnTo>
                        <a:pt x="4481" y="66"/>
                      </a:lnTo>
                      <a:lnTo>
                        <a:pt x="4498" y="42"/>
                      </a:lnTo>
                      <a:lnTo>
                        <a:pt x="4517" y="20"/>
                      </a:lnTo>
                      <a:lnTo>
                        <a:pt x="4536" y="0"/>
                      </a:lnTo>
                      <a:lnTo>
                        <a:pt x="4536" y="0"/>
                      </a:lnTo>
                      <a:lnTo>
                        <a:pt x="4511" y="19"/>
                      </a:lnTo>
                      <a:lnTo>
                        <a:pt x="4482" y="36"/>
                      </a:lnTo>
                      <a:lnTo>
                        <a:pt x="4453" y="52"/>
                      </a:lnTo>
                      <a:lnTo>
                        <a:pt x="4422" y="67"/>
                      </a:lnTo>
                      <a:lnTo>
                        <a:pt x="4389" y="82"/>
                      </a:lnTo>
                      <a:lnTo>
                        <a:pt x="4354" y="94"/>
                      </a:lnTo>
                      <a:lnTo>
                        <a:pt x="4318" y="105"/>
                      </a:lnTo>
                      <a:lnTo>
                        <a:pt x="4279" y="115"/>
                      </a:lnTo>
                      <a:lnTo>
                        <a:pt x="4240" y="125"/>
                      </a:lnTo>
                      <a:lnTo>
                        <a:pt x="4198" y="133"/>
                      </a:lnTo>
                      <a:lnTo>
                        <a:pt x="4155" y="141"/>
                      </a:lnTo>
                      <a:lnTo>
                        <a:pt x="4113" y="147"/>
                      </a:lnTo>
                      <a:lnTo>
                        <a:pt x="4067" y="154"/>
                      </a:lnTo>
                      <a:lnTo>
                        <a:pt x="4020" y="159"/>
                      </a:lnTo>
                      <a:lnTo>
                        <a:pt x="3922" y="169"/>
                      </a:lnTo>
                      <a:lnTo>
                        <a:pt x="3820" y="177"/>
                      </a:lnTo>
                      <a:lnTo>
                        <a:pt x="3713" y="185"/>
                      </a:lnTo>
                      <a:lnTo>
                        <a:pt x="3485" y="197"/>
                      </a:lnTo>
                      <a:lnTo>
                        <a:pt x="3366" y="205"/>
                      </a:lnTo>
                      <a:lnTo>
                        <a:pt x="3243" y="213"/>
                      </a:lnTo>
                      <a:lnTo>
                        <a:pt x="3117" y="222"/>
                      </a:lnTo>
                      <a:lnTo>
                        <a:pt x="2988" y="234"/>
                      </a:lnTo>
                      <a:lnTo>
                        <a:pt x="2857" y="249"/>
                      </a:lnTo>
                      <a:lnTo>
                        <a:pt x="2790" y="259"/>
                      </a:lnTo>
                      <a:lnTo>
                        <a:pt x="2723" y="268"/>
                      </a:lnTo>
                      <a:lnTo>
                        <a:pt x="2655" y="279"/>
                      </a:lnTo>
                      <a:lnTo>
                        <a:pt x="2586" y="291"/>
                      </a:lnTo>
                      <a:lnTo>
                        <a:pt x="2518" y="303"/>
                      </a:lnTo>
                      <a:lnTo>
                        <a:pt x="2450" y="318"/>
                      </a:lnTo>
                      <a:lnTo>
                        <a:pt x="2380" y="332"/>
                      </a:lnTo>
                      <a:lnTo>
                        <a:pt x="2310" y="348"/>
                      </a:lnTo>
                      <a:lnTo>
                        <a:pt x="2241" y="367"/>
                      </a:lnTo>
                      <a:lnTo>
                        <a:pt x="2170" y="386"/>
                      </a:lnTo>
                      <a:lnTo>
                        <a:pt x="2100" y="407"/>
                      </a:lnTo>
                      <a:lnTo>
                        <a:pt x="2029" y="430"/>
                      </a:lnTo>
                      <a:lnTo>
                        <a:pt x="1959" y="454"/>
                      </a:lnTo>
                      <a:lnTo>
                        <a:pt x="1888" y="480"/>
                      </a:lnTo>
                      <a:lnTo>
                        <a:pt x="1817" y="508"/>
                      </a:lnTo>
                      <a:lnTo>
                        <a:pt x="1746" y="537"/>
                      </a:lnTo>
                      <a:lnTo>
                        <a:pt x="1676" y="569"/>
                      </a:lnTo>
                      <a:lnTo>
                        <a:pt x="1605" y="603"/>
                      </a:lnTo>
                      <a:lnTo>
                        <a:pt x="1534" y="638"/>
                      </a:lnTo>
                      <a:lnTo>
                        <a:pt x="1465" y="677"/>
                      </a:lnTo>
                      <a:lnTo>
                        <a:pt x="1395" y="717"/>
                      </a:lnTo>
                      <a:lnTo>
                        <a:pt x="1324" y="758"/>
                      </a:lnTo>
                      <a:lnTo>
                        <a:pt x="1254" y="804"/>
                      </a:lnTo>
                      <a:lnTo>
                        <a:pt x="1186" y="851"/>
                      </a:lnTo>
                      <a:lnTo>
                        <a:pt x="1116" y="900"/>
                      </a:lnTo>
                      <a:lnTo>
                        <a:pt x="1048" y="953"/>
                      </a:lnTo>
                      <a:lnTo>
                        <a:pt x="980" y="1008"/>
                      </a:lnTo>
                      <a:lnTo>
                        <a:pt x="911" y="1065"/>
                      </a:lnTo>
                      <a:lnTo>
                        <a:pt x="844" y="1126"/>
                      </a:lnTo>
                      <a:lnTo>
                        <a:pt x="777" y="1189"/>
                      </a:lnTo>
                      <a:lnTo>
                        <a:pt x="777" y="1189"/>
                      </a:lnTo>
                      <a:lnTo>
                        <a:pt x="713" y="1254"/>
                      </a:lnTo>
                      <a:lnTo>
                        <a:pt x="651" y="1319"/>
                      </a:lnTo>
                      <a:lnTo>
                        <a:pt x="594" y="1384"/>
                      </a:lnTo>
                      <a:lnTo>
                        <a:pt x="539" y="1450"/>
                      </a:lnTo>
                      <a:lnTo>
                        <a:pt x="488" y="1517"/>
                      </a:lnTo>
                      <a:lnTo>
                        <a:pt x="440" y="1582"/>
                      </a:lnTo>
                      <a:lnTo>
                        <a:pt x="394" y="1649"/>
                      </a:lnTo>
                      <a:lnTo>
                        <a:pt x="351" y="1716"/>
                      </a:lnTo>
                      <a:lnTo>
                        <a:pt x="312" y="1783"/>
                      </a:lnTo>
                      <a:lnTo>
                        <a:pt x="275" y="1850"/>
                      </a:lnTo>
                      <a:lnTo>
                        <a:pt x="241" y="1917"/>
                      </a:lnTo>
                      <a:lnTo>
                        <a:pt x="209" y="1986"/>
                      </a:lnTo>
                      <a:lnTo>
                        <a:pt x="181" y="2053"/>
                      </a:lnTo>
                      <a:lnTo>
                        <a:pt x="154" y="2120"/>
                      </a:lnTo>
                      <a:lnTo>
                        <a:pt x="130" y="2185"/>
                      </a:lnTo>
                      <a:lnTo>
                        <a:pt x="109" y="2252"/>
                      </a:lnTo>
                      <a:lnTo>
                        <a:pt x="88" y="2319"/>
                      </a:lnTo>
                      <a:lnTo>
                        <a:pt x="71" y="2385"/>
                      </a:lnTo>
                      <a:lnTo>
                        <a:pt x="56" y="2451"/>
                      </a:lnTo>
                      <a:lnTo>
                        <a:pt x="43" y="2516"/>
                      </a:lnTo>
                      <a:lnTo>
                        <a:pt x="31" y="2581"/>
                      </a:lnTo>
                      <a:lnTo>
                        <a:pt x="21" y="2645"/>
                      </a:lnTo>
                      <a:lnTo>
                        <a:pt x="15" y="2709"/>
                      </a:lnTo>
                      <a:lnTo>
                        <a:pt x="8" y="2772"/>
                      </a:lnTo>
                      <a:lnTo>
                        <a:pt x="4" y="2835"/>
                      </a:lnTo>
                      <a:lnTo>
                        <a:pt x="1" y="2897"/>
                      </a:lnTo>
                      <a:lnTo>
                        <a:pt x="0" y="2959"/>
                      </a:lnTo>
                      <a:lnTo>
                        <a:pt x="1" y="3019"/>
                      </a:lnTo>
                      <a:lnTo>
                        <a:pt x="3" y="3079"/>
                      </a:lnTo>
                      <a:lnTo>
                        <a:pt x="5" y="3138"/>
                      </a:lnTo>
                      <a:lnTo>
                        <a:pt x="9" y="3196"/>
                      </a:lnTo>
                      <a:lnTo>
                        <a:pt x="15" y="3253"/>
                      </a:lnTo>
                      <a:lnTo>
                        <a:pt x="20" y="3308"/>
                      </a:lnTo>
                      <a:lnTo>
                        <a:pt x="28" y="3363"/>
                      </a:lnTo>
                      <a:lnTo>
                        <a:pt x="36" y="3418"/>
                      </a:lnTo>
                      <a:lnTo>
                        <a:pt x="44" y="3470"/>
                      </a:lnTo>
                      <a:lnTo>
                        <a:pt x="54" y="3523"/>
                      </a:lnTo>
                      <a:lnTo>
                        <a:pt x="64" y="3572"/>
                      </a:lnTo>
                      <a:lnTo>
                        <a:pt x="75" y="3622"/>
                      </a:lnTo>
                      <a:lnTo>
                        <a:pt x="87" y="3669"/>
                      </a:lnTo>
                      <a:lnTo>
                        <a:pt x="111" y="3760"/>
                      </a:lnTo>
                      <a:lnTo>
                        <a:pt x="135" y="3846"/>
                      </a:lnTo>
                      <a:lnTo>
                        <a:pt x="161" y="3925"/>
                      </a:lnTo>
                      <a:lnTo>
                        <a:pt x="188" y="3997"/>
                      </a:lnTo>
                      <a:lnTo>
                        <a:pt x="212" y="4063"/>
                      </a:lnTo>
                      <a:lnTo>
                        <a:pt x="236" y="4122"/>
                      </a:lnTo>
                      <a:lnTo>
                        <a:pt x="257" y="4173"/>
                      </a:lnTo>
                      <a:lnTo>
                        <a:pt x="276" y="4214"/>
                      </a:lnTo>
                      <a:lnTo>
                        <a:pt x="306" y="4273"/>
                      </a:lnTo>
                      <a:lnTo>
                        <a:pt x="316" y="4295"/>
                      </a:lnTo>
                      <a:lnTo>
                        <a:pt x="316" y="4295"/>
                      </a:lnTo>
                      <a:lnTo>
                        <a:pt x="738" y="3899"/>
                      </a:lnTo>
                      <a:lnTo>
                        <a:pt x="1174" y="3487"/>
                      </a:lnTo>
                      <a:lnTo>
                        <a:pt x="2081" y="2625"/>
                      </a:lnTo>
                      <a:lnTo>
                        <a:pt x="2081" y="2625"/>
                      </a:lnTo>
                      <a:lnTo>
                        <a:pt x="2250" y="2464"/>
                      </a:lnTo>
                      <a:lnTo>
                        <a:pt x="2415" y="2303"/>
                      </a:lnTo>
                      <a:lnTo>
                        <a:pt x="2578" y="2143"/>
                      </a:lnTo>
                      <a:lnTo>
                        <a:pt x="2739" y="1982"/>
                      </a:lnTo>
                      <a:lnTo>
                        <a:pt x="2897" y="1822"/>
                      </a:lnTo>
                      <a:lnTo>
                        <a:pt x="3054" y="1662"/>
                      </a:lnTo>
                      <a:lnTo>
                        <a:pt x="3207" y="1502"/>
                      </a:lnTo>
                      <a:lnTo>
                        <a:pt x="3358" y="1343"/>
                      </a:lnTo>
                      <a:lnTo>
                        <a:pt x="3506" y="1183"/>
                      </a:lnTo>
                      <a:lnTo>
                        <a:pt x="3652" y="1025"/>
                      </a:lnTo>
                      <a:lnTo>
                        <a:pt x="3794" y="867"/>
                      </a:lnTo>
                      <a:lnTo>
                        <a:pt x="3934" y="710"/>
                      </a:lnTo>
                      <a:lnTo>
                        <a:pt x="4071" y="553"/>
                      </a:lnTo>
                      <a:lnTo>
                        <a:pt x="4205" y="398"/>
                      </a:lnTo>
                      <a:lnTo>
                        <a:pt x="4336" y="244"/>
                      </a:lnTo>
                      <a:lnTo>
                        <a:pt x="4465" y="91"/>
                      </a:lnTo>
                      <a:lnTo>
                        <a:pt x="4465" y="9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64000">
                      <a:srgbClr val="2F6C1C"/>
                    </a:gs>
                  </a:gsLst>
                  <a:lin ang="252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22" name="Group 168">
                <a:extLst>
                  <a:ext uri="{FF2B5EF4-FFF2-40B4-BE49-F238E27FC236}">
                    <a16:creationId xmlns:a16="http://schemas.microsoft.com/office/drawing/2014/main" id="{8DB864C5-4E18-4D84-92B3-5B634CA1F006}"/>
                  </a:ext>
                </a:extLst>
              </p:cNvPr>
              <p:cNvGrpSpPr/>
              <p:nvPr/>
            </p:nvGrpSpPr>
            <p:grpSpPr>
              <a:xfrm rot="18617175">
                <a:off x="5878274" y="3858466"/>
                <a:ext cx="599427" cy="295291"/>
                <a:chOff x="793750" y="0"/>
                <a:chExt cx="7556501" cy="2116991"/>
              </a:xfrm>
            </p:grpSpPr>
            <p:sp>
              <p:nvSpPr>
                <p:cNvPr id="126" name="Freeform 7">
                  <a:extLst>
                    <a:ext uri="{FF2B5EF4-FFF2-40B4-BE49-F238E27FC236}">
                      <a16:creationId xmlns:a16="http://schemas.microsoft.com/office/drawing/2014/main" id="{60D53D62-EC26-4061-A73B-16A2C790C6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7" name="Freeform 8">
                  <a:extLst>
                    <a:ext uri="{FF2B5EF4-FFF2-40B4-BE49-F238E27FC236}">
                      <a16:creationId xmlns:a16="http://schemas.microsoft.com/office/drawing/2014/main" id="{7E0677A4-33D4-4F3D-91B3-04E3BF13E0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23" name="Group 168">
                <a:extLst>
                  <a:ext uri="{FF2B5EF4-FFF2-40B4-BE49-F238E27FC236}">
                    <a16:creationId xmlns:a16="http://schemas.microsoft.com/office/drawing/2014/main" id="{3B092572-C719-454E-98B6-DBF40180B675}"/>
                  </a:ext>
                </a:extLst>
              </p:cNvPr>
              <p:cNvGrpSpPr/>
              <p:nvPr/>
            </p:nvGrpSpPr>
            <p:grpSpPr>
              <a:xfrm rot="2267926">
                <a:off x="5541009" y="3592625"/>
                <a:ext cx="340137" cy="167559"/>
                <a:chOff x="793750" y="0"/>
                <a:chExt cx="7556501" cy="2116991"/>
              </a:xfrm>
            </p:grpSpPr>
            <p:sp>
              <p:nvSpPr>
                <p:cNvPr id="124" name="Freeform 7">
                  <a:extLst>
                    <a:ext uri="{FF2B5EF4-FFF2-40B4-BE49-F238E27FC236}">
                      <a16:creationId xmlns:a16="http://schemas.microsoft.com/office/drawing/2014/main" id="{E1BCF38F-206F-43FE-A22F-3872C4AF28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3750" y="696178"/>
                  <a:ext cx="7413625" cy="1420813"/>
                </a:xfrm>
                <a:custGeom>
                  <a:avLst/>
                  <a:gdLst/>
                  <a:ahLst/>
                  <a:cxnLst>
                    <a:cxn ang="0">
                      <a:pos x="9339" y="0"/>
                    </a:cxn>
                    <a:cxn ang="0">
                      <a:pos x="8708" y="106"/>
                    </a:cxn>
                    <a:cxn ang="0">
                      <a:pos x="8060" y="203"/>
                    </a:cxn>
                    <a:cxn ang="0">
                      <a:pos x="7395" y="293"/>
                    </a:cxn>
                    <a:cxn ang="0">
                      <a:pos x="6713" y="375"/>
                    </a:cxn>
                    <a:cxn ang="0">
                      <a:pos x="6018" y="448"/>
                    </a:cxn>
                    <a:cxn ang="0">
                      <a:pos x="5307" y="514"/>
                    </a:cxn>
                    <a:cxn ang="0">
                      <a:pos x="4586" y="568"/>
                    </a:cxn>
                    <a:cxn ang="0">
                      <a:pos x="3853" y="615"/>
                    </a:cxn>
                    <a:cxn ang="0">
                      <a:pos x="1868" y="724"/>
                    </a:cxn>
                    <a:cxn ang="0">
                      <a:pos x="2" y="820"/>
                    </a:cxn>
                    <a:cxn ang="0">
                      <a:pos x="0" y="822"/>
                    </a:cxn>
                    <a:cxn ang="0">
                      <a:pos x="113" y="870"/>
                    </a:cxn>
                    <a:cxn ang="0">
                      <a:pos x="431" y="997"/>
                    </a:cxn>
                    <a:cxn ang="0">
                      <a:pos x="657" y="1081"/>
                    </a:cxn>
                    <a:cxn ang="0">
                      <a:pos x="921" y="1173"/>
                    </a:cxn>
                    <a:cxn ang="0">
                      <a:pos x="1223" y="1270"/>
                    </a:cxn>
                    <a:cxn ang="0">
                      <a:pos x="1559" y="1369"/>
                    </a:cxn>
                    <a:cxn ang="0">
                      <a:pos x="1922" y="1465"/>
                    </a:cxn>
                    <a:cxn ang="0">
                      <a:pos x="2310" y="1555"/>
                    </a:cxn>
                    <a:cxn ang="0">
                      <a:pos x="2718" y="1635"/>
                    </a:cxn>
                    <a:cxn ang="0">
                      <a:pos x="2930" y="1672"/>
                    </a:cxn>
                    <a:cxn ang="0">
                      <a:pos x="3146" y="1703"/>
                    </a:cxn>
                    <a:cxn ang="0">
                      <a:pos x="3363" y="1731"/>
                    </a:cxn>
                    <a:cxn ang="0">
                      <a:pos x="3585" y="1753"/>
                    </a:cxn>
                    <a:cxn ang="0">
                      <a:pos x="3809" y="1771"/>
                    </a:cxn>
                    <a:cxn ang="0">
                      <a:pos x="4035" y="1785"/>
                    </a:cxn>
                    <a:cxn ang="0">
                      <a:pos x="4263" y="1790"/>
                    </a:cxn>
                    <a:cxn ang="0">
                      <a:pos x="4491" y="1790"/>
                    </a:cxn>
                    <a:cxn ang="0">
                      <a:pos x="4720" y="1783"/>
                    </a:cxn>
                    <a:cxn ang="0">
                      <a:pos x="4949" y="1767"/>
                    </a:cxn>
                    <a:cxn ang="0">
                      <a:pos x="5057" y="1759"/>
                    </a:cxn>
                    <a:cxn ang="0">
                      <a:pos x="5267" y="1734"/>
                    </a:cxn>
                    <a:cxn ang="0">
                      <a:pos x="5469" y="1705"/>
                    </a:cxn>
                    <a:cxn ang="0">
                      <a:pos x="5665" y="1672"/>
                    </a:cxn>
                    <a:cxn ang="0">
                      <a:pos x="5853" y="1632"/>
                    </a:cxn>
                    <a:cxn ang="0">
                      <a:pos x="6037" y="1588"/>
                    </a:cxn>
                    <a:cxn ang="0">
                      <a:pos x="6213" y="1540"/>
                    </a:cxn>
                    <a:cxn ang="0">
                      <a:pos x="6383" y="1487"/>
                    </a:cxn>
                    <a:cxn ang="0">
                      <a:pos x="6548" y="1432"/>
                    </a:cxn>
                    <a:cxn ang="0">
                      <a:pos x="6708" y="1374"/>
                    </a:cxn>
                    <a:cxn ang="0">
                      <a:pos x="6863" y="1312"/>
                    </a:cxn>
                    <a:cxn ang="0">
                      <a:pos x="7085" y="1216"/>
                    </a:cxn>
                    <a:cxn ang="0">
                      <a:pos x="7367" y="1081"/>
                    </a:cxn>
                    <a:cxn ang="0">
                      <a:pos x="7629" y="942"/>
                    </a:cxn>
                    <a:cxn ang="0">
                      <a:pos x="7878" y="801"/>
                    </a:cxn>
                    <a:cxn ang="0">
                      <a:pos x="8112" y="660"/>
                    </a:cxn>
                    <a:cxn ang="0">
                      <a:pos x="8549" y="394"/>
                    </a:cxn>
                    <a:cxn ang="0">
                      <a:pos x="8755" y="274"/>
                    </a:cxn>
                    <a:cxn ang="0">
                      <a:pos x="8953" y="166"/>
                    </a:cxn>
                    <a:cxn ang="0">
                      <a:pos x="9148" y="74"/>
                    </a:cxn>
                    <a:cxn ang="0">
                      <a:pos x="9244" y="34"/>
                    </a:cxn>
                    <a:cxn ang="0">
                      <a:pos x="9339" y="0"/>
                    </a:cxn>
                  </a:cxnLst>
                  <a:rect l="0" t="0" r="r" b="b"/>
                  <a:pathLst>
                    <a:path w="9339" h="1790">
                      <a:moveTo>
                        <a:pt x="9339" y="0"/>
                      </a:moveTo>
                      <a:lnTo>
                        <a:pt x="9339" y="0"/>
                      </a:lnTo>
                      <a:lnTo>
                        <a:pt x="9026" y="53"/>
                      </a:lnTo>
                      <a:lnTo>
                        <a:pt x="8708" y="106"/>
                      </a:lnTo>
                      <a:lnTo>
                        <a:pt x="8387" y="156"/>
                      </a:lnTo>
                      <a:lnTo>
                        <a:pt x="8060" y="203"/>
                      </a:lnTo>
                      <a:lnTo>
                        <a:pt x="7730" y="250"/>
                      </a:lnTo>
                      <a:lnTo>
                        <a:pt x="7395" y="293"/>
                      </a:lnTo>
                      <a:lnTo>
                        <a:pt x="7056" y="335"/>
                      </a:lnTo>
                      <a:lnTo>
                        <a:pt x="6713" y="375"/>
                      </a:lnTo>
                      <a:lnTo>
                        <a:pt x="6368" y="413"/>
                      </a:lnTo>
                      <a:lnTo>
                        <a:pt x="6018" y="448"/>
                      </a:lnTo>
                      <a:lnTo>
                        <a:pt x="5664" y="483"/>
                      </a:lnTo>
                      <a:lnTo>
                        <a:pt x="5307" y="514"/>
                      </a:lnTo>
                      <a:lnTo>
                        <a:pt x="4949" y="542"/>
                      </a:lnTo>
                      <a:lnTo>
                        <a:pt x="4586" y="568"/>
                      </a:lnTo>
                      <a:lnTo>
                        <a:pt x="4221" y="592"/>
                      </a:lnTo>
                      <a:lnTo>
                        <a:pt x="3853" y="615"/>
                      </a:lnTo>
                      <a:lnTo>
                        <a:pt x="3853" y="615"/>
                      </a:lnTo>
                      <a:lnTo>
                        <a:pt x="1868" y="724"/>
                      </a:lnTo>
                      <a:lnTo>
                        <a:pt x="919" y="775"/>
                      </a:lnTo>
                      <a:lnTo>
                        <a:pt x="2" y="820"/>
                      </a:lnTo>
                      <a:lnTo>
                        <a:pt x="0" y="822"/>
                      </a:lnTo>
                      <a:lnTo>
                        <a:pt x="0" y="822"/>
                      </a:lnTo>
                      <a:lnTo>
                        <a:pt x="30" y="834"/>
                      </a:lnTo>
                      <a:lnTo>
                        <a:pt x="113" y="870"/>
                      </a:lnTo>
                      <a:lnTo>
                        <a:pt x="249" y="926"/>
                      </a:lnTo>
                      <a:lnTo>
                        <a:pt x="431" y="997"/>
                      </a:lnTo>
                      <a:lnTo>
                        <a:pt x="539" y="1037"/>
                      </a:lnTo>
                      <a:lnTo>
                        <a:pt x="657" y="1081"/>
                      </a:lnTo>
                      <a:lnTo>
                        <a:pt x="784" y="1126"/>
                      </a:lnTo>
                      <a:lnTo>
                        <a:pt x="921" y="1173"/>
                      </a:lnTo>
                      <a:lnTo>
                        <a:pt x="1069" y="1221"/>
                      </a:lnTo>
                      <a:lnTo>
                        <a:pt x="1223" y="1270"/>
                      </a:lnTo>
                      <a:lnTo>
                        <a:pt x="1387" y="1319"/>
                      </a:lnTo>
                      <a:lnTo>
                        <a:pt x="1559" y="1369"/>
                      </a:lnTo>
                      <a:lnTo>
                        <a:pt x="1736" y="1418"/>
                      </a:lnTo>
                      <a:lnTo>
                        <a:pt x="1922" y="1465"/>
                      </a:lnTo>
                      <a:lnTo>
                        <a:pt x="2113" y="1512"/>
                      </a:lnTo>
                      <a:lnTo>
                        <a:pt x="2310" y="1555"/>
                      </a:lnTo>
                      <a:lnTo>
                        <a:pt x="2511" y="1597"/>
                      </a:lnTo>
                      <a:lnTo>
                        <a:pt x="2718" y="1635"/>
                      </a:lnTo>
                      <a:lnTo>
                        <a:pt x="2824" y="1654"/>
                      </a:lnTo>
                      <a:lnTo>
                        <a:pt x="2930" y="1672"/>
                      </a:lnTo>
                      <a:lnTo>
                        <a:pt x="3036" y="1687"/>
                      </a:lnTo>
                      <a:lnTo>
                        <a:pt x="3146" y="1703"/>
                      </a:lnTo>
                      <a:lnTo>
                        <a:pt x="3253" y="1717"/>
                      </a:lnTo>
                      <a:lnTo>
                        <a:pt x="3363" y="1731"/>
                      </a:lnTo>
                      <a:lnTo>
                        <a:pt x="3474" y="1743"/>
                      </a:lnTo>
                      <a:lnTo>
                        <a:pt x="3585" y="1753"/>
                      </a:lnTo>
                      <a:lnTo>
                        <a:pt x="3696" y="1764"/>
                      </a:lnTo>
                      <a:lnTo>
                        <a:pt x="3809" y="1771"/>
                      </a:lnTo>
                      <a:lnTo>
                        <a:pt x="3922" y="1778"/>
                      </a:lnTo>
                      <a:lnTo>
                        <a:pt x="4035" y="1785"/>
                      </a:lnTo>
                      <a:lnTo>
                        <a:pt x="4148" y="1788"/>
                      </a:lnTo>
                      <a:lnTo>
                        <a:pt x="4263" y="1790"/>
                      </a:lnTo>
                      <a:lnTo>
                        <a:pt x="4378" y="1790"/>
                      </a:lnTo>
                      <a:lnTo>
                        <a:pt x="4491" y="1790"/>
                      </a:lnTo>
                      <a:lnTo>
                        <a:pt x="4605" y="1786"/>
                      </a:lnTo>
                      <a:lnTo>
                        <a:pt x="4720" y="1783"/>
                      </a:lnTo>
                      <a:lnTo>
                        <a:pt x="4835" y="1776"/>
                      </a:lnTo>
                      <a:lnTo>
                        <a:pt x="4949" y="1767"/>
                      </a:lnTo>
                      <a:lnTo>
                        <a:pt x="4949" y="1767"/>
                      </a:lnTo>
                      <a:lnTo>
                        <a:pt x="5057" y="1759"/>
                      </a:lnTo>
                      <a:lnTo>
                        <a:pt x="5163" y="1746"/>
                      </a:lnTo>
                      <a:lnTo>
                        <a:pt x="5267" y="1734"/>
                      </a:lnTo>
                      <a:lnTo>
                        <a:pt x="5368" y="1720"/>
                      </a:lnTo>
                      <a:lnTo>
                        <a:pt x="5469" y="1705"/>
                      </a:lnTo>
                      <a:lnTo>
                        <a:pt x="5568" y="1689"/>
                      </a:lnTo>
                      <a:lnTo>
                        <a:pt x="5665" y="1672"/>
                      </a:lnTo>
                      <a:lnTo>
                        <a:pt x="5759" y="1653"/>
                      </a:lnTo>
                      <a:lnTo>
                        <a:pt x="5853" y="1632"/>
                      </a:lnTo>
                      <a:lnTo>
                        <a:pt x="5945" y="1611"/>
                      </a:lnTo>
                      <a:lnTo>
                        <a:pt x="6037" y="1588"/>
                      </a:lnTo>
                      <a:lnTo>
                        <a:pt x="6126" y="1564"/>
                      </a:lnTo>
                      <a:lnTo>
                        <a:pt x="6213" y="1540"/>
                      </a:lnTo>
                      <a:lnTo>
                        <a:pt x="6300" y="1513"/>
                      </a:lnTo>
                      <a:lnTo>
                        <a:pt x="6383" y="1487"/>
                      </a:lnTo>
                      <a:lnTo>
                        <a:pt x="6467" y="1461"/>
                      </a:lnTo>
                      <a:lnTo>
                        <a:pt x="6548" y="1432"/>
                      </a:lnTo>
                      <a:lnTo>
                        <a:pt x="6630" y="1404"/>
                      </a:lnTo>
                      <a:lnTo>
                        <a:pt x="6708" y="1374"/>
                      </a:lnTo>
                      <a:lnTo>
                        <a:pt x="6786" y="1343"/>
                      </a:lnTo>
                      <a:lnTo>
                        <a:pt x="6863" y="1312"/>
                      </a:lnTo>
                      <a:lnTo>
                        <a:pt x="6939" y="1281"/>
                      </a:lnTo>
                      <a:lnTo>
                        <a:pt x="7085" y="1216"/>
                      </a:lnTo>
                      <a:lnTo>
                        <a:pt x="7228" y="1150"/>
                      </a:lnTo>
                      <a:lnTo>
                        <a:pt x="7367" y="1081"/>
                      </a:lnTo>
                      <a:lnTo>
                        <a:pt x="7499" y="1011"/>
                      </a:lnTo>
                      <a:lnTo>
                        <a:pt x="7629" y="942"/>
                      </a:lnTo>
                      <a:lnTo>
                        <a:pt x="7756" y="870"/>
                      </a:lnTo>
                      <a:lnTo>
                        <a:pt x="7878" y="801"/>
                      </a:lnTo>
                      <a:lnTo>
                        <a:pt x="7996" y="730"/>
                      </a:lnTo>
                      <a:lnTo>
                        <a:pt x="8112" y="660"/>
                      </a:lnTo>
                      <a:lnTo>
                        <a:pt x="8337" y="524"/>
                      </a:lnTo>
                      <a:lnTo>
                        <a:pt x="8549" y="394"/>
                      </a:lnTo>
                      <a:lnTo>
                        <a:pt x="8653" y="333"/>
                      </a:lnTo>
                      <a:lnTo>
                        <a:pt x="8755" y="274"/>
                      </a:lnTo>
                      <a:lnTo>
                        <a:pt x="8854" y="219"/>
                      </a:lnTo>
                      <a:lnTo>
                        <a:pt x="8953" y="166"/>
                      </a:lnTo>
                      <a:lnTo>
                        <a:pt x="9051" y="118"/>
                      </a:lnTo>
                      <a:lnTo>
                        <a:pt x="9148" y="74"/>
                      </a:lnTo>
                      <a:lnTo>
                        <a:pt x="9197" y="53"/>
                      </a:lnTo>
                      <a:lnTo>
                        <a:pt x="9244" y="34"/>
                      </a:lnTo>
                      <a:lnTo>
                        <a:pt x="9292" y="17"/>
                      </a:lnTo>
                      <a:lnTo>
                        <a:pt x="9339" y="0"/>
                      </a:lnTo>
                      <a:lnTo>
                        <a:pt x="9339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5EBD63"/>
                    </a:gs>
                    <a:gs pos="100000">
                      <a:srgbClr val="447F3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5" name="Freeform 8">
                  <a:extLst>
                    <a:ext uri="{FF2B5EF4-FFF2-40B4-BE49-F238E27FC236}">
                      <a16:creationId xmlns:a16="http://schemas.microsoft.com/office/drawing/2014/main" id="{DF2FA34A-C8F4-4E75-A29C-6C85470362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338" y="0"/>
                  <a:ext cx="7554913" cy="1363663"/>
                </a:xfrm>
                <a:custGeom>
                  <a:avLst/>
                  <a:gdLst/>
                  <a:ahLst/>
                  <a:cxnLst>
                    <a:cxn ang="0">
                      <a:pos x="9337" y="899"/>
                    </a:cxn>
                    <a:cxn ang="0">
                      <a:pos x="9428" y="874"/>
                    </a:cxn>
                    <a:cxn ang="0">
                      <a:pos x="9518" y="862"/>
                    </a:cxn>
                    <a:cxn ang="0">
                      <a:pos x="9466" y="860"/>
                    </a:cxn>
                    <a:cxn ang="0">
                      <a:pos x="9362" y="852"/>
                    </a:cxn>
                    <a:cxn ang="0">
                      <a:pos x="9200" y="827"/>
                    </a:cxn>
                    <a:cxn ang="0">
                      <a:pos x="8971" y="780"/>
                    </a:cxn>
                    <a:cxn ang="0">
                      <a:pos x="8727" y="720"/>
                    </a:cxn>
                    <a:cxn ang="0">
                      <a:pos x="8331" y="608"/>
                    </a:cxn>
                    <a:cxn ang="0">
                      <a:pos x="7891" y="481"/>
                    </a:cxn>
                    <a:cxn ang="0">
                      <a:pos x="7572" y="395"/>
                    </a:cxn>
                    <a:cxn ang="0">
                      <a:pos x="7229" y="308"/>
                    </a:cxn>
                    <a:cxn ang="0">
                      <a:pos x="6861" y="226"/>
                    </a:cxn>
                    <a:cxn ang="0">
                      <a:pos x="6466" y="153"/>
                    </a:cxn>
                    <a:cxn ang="0">
                      <a:pos x="6152" y="104"/>
                    </a:cxn>
                    <a:cxn ang="0">
                      <a:pos x="5933" y="76"/>
                    </a:cxn>
                    <a:cxn ang="0">
                      <a:pos x="5707" y="52"/>
                    </a:cxn>
                    <a:cxn ang="0">
                      <a:pos x="5474" y="31"/>
                    </a:cxn>
                    <a:cxn ang="0">
                      <a:pos x="5231" y="16"/>
                    </a:cxn>
                    <a:cxn ang="0">
                      <a:pos x="4982" y="5"/>
                    </a:cxn>
                    <a:cxn ang="0">
                      <a:pos x="4723" y="0"/>
                    </a:cxn>
                    <a:cxn ang="0">
                      <a:pos x="4456" y="0"/>
                    </a:cxn>
                    <a:cxn ang="0">
                      <a:pos x="4181" y="7"/>
                    </a:cxn>
                    <a:cxn ang="0">
                      <a:pos x="3896" y="19"/>
                    </a:cxn>
                    <a:cxn ang="0">
                      <a:pos x="3750" y="28"/>
                    </a:cxn>
                    <a:cxn ang="0">
                      <a:pos x="3463" y="52"/>
                    </a:cxn>
                    <a:cxn ang="0">
                      <a:pos x="3192" y="82"/>
                    </a:cxn>
                    <a:cxn ang="0">
                      <a:pos x="2935" y="118"/>
                    </a:cxn>
                    <a:cxn ang="0">
                      <a:pos x="2692" y="160"/>
                    </a:cxn>
                    <a:cxn ang="0">
                      <a:pos x="2461" y="209"/>
                    </a:cxn>
                    <a:cxn ang="0">
                      <a:pos x="2243" y="261"/>
                    </a:cxn>
                    <a:cxn ang="0">
                      <a:pos x="2038" y="316"/>
                    </a:cxn>
                    <a:cxn ang="0">
                      <a:pos x="1847" y="377"/>
                    </a:cxn>
                    <a:cxn ang="0">
                      <a:pos x="1666" y="441"/>
                    </a:cxn>
                    <a:cxn ang="0">
                      <a:pos x="1496" y="509"/>
                    </a:cxn>
                    <a:cxn ang="0">
                      <a:pos x="1338" y="579"/>
                    </a:cxn>
                    <a:cxn ang="0">
                      <a:pos x="1192" y="650"/>
                    </a:cxn>
                    <a:cxn ang="0">
                      <a:pos x="1055" y="721"/>
                    </a:cxn>
                    <a:cxn ang="0">
                      <a:pos x="928" y="796"/>
                    </a:cxn>
                    <a:cxn ang="0">
                      <a:pos x="811" y="869"/>
                    </a:cxn>
                    <a:cxn ang="0">
                      <a:pos x="705" y="944"/>
                    </a:cxn>
                    <a:cxn ang="0">
                      <a:pos x="606" y="1017"/>
                    </a:cxn>
                    <a:cxn ang="0">
                      <a:pos x="518" y="1090"/>
                    </a:cxn>
                    <a:cxn ang="0">
                      <a:pos x="436" y="1161"/>
                    </a:cxn>
                    <a:cxn ang="0">
                      <a:pos x="299" y="1295"/>
                    </a:cxn>
                    <a:cxn ang="0">
                      <a:pos x="191" y="1418"/>
                    </a:cxn>
                    <a:cxn ang="0">
                      <a:pos x="111" y="1526"/>
                    </a:cxn>
                    <a:cxn ang="0">
                      <a:pos x="54" y="1613"/>
                    </a:cxn>
                    <a:cxn ang="0">
                      <a:pos x="19" y="1677"/>
                    </a:cxn>
                    <a:cxn ang="0">
                      <a:pos x="0" y="1719"/>
                    </a:cxn>
                    <a:cxn ang="0">
                      <a:pos x="917" y="1674"/>
                    </a:cxn>
                    <a:cxn ang="0">
                      <a:pos x="3851" y="1514"/>
                    </a:cxn>
                    <a:cxn ang="0">
                      <a:pos x="4219" y="1491"/>
                    </a:cxn>
                    <a:cxn ang="0">
                      <a:pos x="4947" y="1441"/>
                    </a:cxn>
                    <a:cxn ang="0">
                      <a:pos x="5662" y="1382"/>
                    </a:cxn>
                    <a:cxn ang="0">
                      <a:pos x="6366" y="1312"/>
                    </a:cxn>
                    <a:cxn ang="0">
                      <a:pos x="7054" y="1234"/>
                    </a:cxn>
                    <a:cxn ang="0">
                      <a:pos x="7728" y="1149"/>
                    </a:cxn>
                    <a:cxn ang="0">
                      <a:pos x="8385" y="1055"/>
                    </a:cxn>
                    <a:cxn ang="0">
                      <a:pos x="9024" y="952"/>
                    </a:cxn>
                    <a:cxn ang="0">
                      <a:pos x="9337" y="899"/>
                    </a:cxn>
                  </a:cxnLst>
                  <a:rect l="0" t="0" r="r" b="b"/>
                  <a:pathLst>
                    <a:path w="9518" h="1719">
                      <a:moveTo>
                        <a:pt x="9337" y="899"/>
                      </a:moveTo>
                      <a:lnTo>
                        <a:pt x="9337" y="899"/>
                      </a:lnTo>
                      <a:lnTo>
                        <a:pt x="9382" y="885"/>
                      </a:lnTo>
                      <a:lnTo>
                        <a:pt x="9428" y="874"/>
                      </a:lnTo>
                      <a:lnTo>
                        <a:pt x="9473" y="867"/>
                      </a:lnTo>
                      <a:lnTo>
                        <a:pt x="9518" y="862"/>
                      </a:lnTo>
                      <a:lnTo>
                        <a:pt x="9518" y="862"/>
                      </a:lnTo>
                      <a:lnTo>
                        <a:pt x="9466" y="860"/>
                      </a:lnTo>
                      <a:lnTo>
                        <a:pt x="9414" y="857"/>
                      </a:lnTo>
                      <a:lnTo>
                        <a:pt x="9362" y="852"/>
                      </a:lnTo>
                      <a:lnTo>
                        <a:pt x="9308" y="845"/>
                      </a:lnTo>
                      <a:lnTo>
                        <a:pt x="9200" y="827"/>
                      </a:lnTo>
                      <a:lnTo>
                        <a:pt x="9087" y="806"/>
                      </a:lnTo>
                      <a:lnTo>
                        <a:pt x="8971" y="780"/>
                      </a:lnTo>
                      <a:lnTo>
                        <a:pt x="8851" y="753"/>
                      </a:lnTo>
                      <a:lnTo>
                        <a:pt x="8727" y="720"/>
                      </a:lnTo>
                      <a:lnTo>
                        <a:pt x="8600" y="685"/>
                      </a:lnTo>
                      <a:lnTo>
                        <a:pt x="8331" y="608"/>
                      </a:lnTo>
                      <a:lnTo>
                        <a:pt x="8043" y="525"/>
                      </a:lnTo>
                      <a:lnTo>
                        <a:pt x="7891" y="481"/>
                      </a:lnTo>
                      <a:lnTo>
                        <a:pt x="7735" y="438"/>
                      </a:lnTo>
                      <a:lnTo>
                        <a:pt x="7572" y="395"/>
                      </a:lnTo>
                      <a:lnTo>
                        <a:pt x="7403" y="351"/>
                      </a:lnTo>
                      <a:lnTo>
                        <a:pt x="7229" y="308"/>
                      </a:lnTo>
                      <a:lnTo>
                        <a:pt x="7049" y="266"/>
                      </a:lnTo>
                      <a:lnTo>
                        <a:pt x="6861" y="226"/>
                      </a:lnTo>
                      <a:lnTo>
                        <a:pt x="6666" y="189"/>
                      </a:lnTo>
                      <a:lnTo>
                        <a:pt x="6466" y="153"/>
                      </a:lnTo>
                      <a:lnTo>
                        <a:pt x="6258" y="120"/>
                      </a:lnTo>
                      <a:lnTo>
                        <a:pt x="6152" y="104"/>
                      </a:lnTo>
                      <a:lnTo>
                        <a:pt x="6044" y="90"/>
                      </a:lnTo>
                      <a:lnTo>
                        <a:pt x="5933" y="76"/>
                      </a:lnTo>
                      <a:lnTo>
                        <a:pt x="5822" y="64"/>
                      </a:lnTo>
                      <a:lnTo>
                        <a:pt x="5707" y="52"/>
                      </a:lnTo>
                      <a:lnTo>
                        <a:pt x="5592" y="42"/>
                      </a:lnTo>
                      <a:lnTo>
                        <a:pt x="5474" y="31"/>
                      </a:lnTo>
                      <a:lnTo>
                        <a:pt x="5354" y="23"/>
                      </a:lnTo>
                      <a:lnTo>
                        <a:pt x="5231" y="16"/>
                      </a:lnTo>
                      <a:lnTo>
                        <a:pt x="5107" y="10"/>
                      </a:lnTo>
                      <a:lnTo>
                        <a:pt x="4982" y="5"/>
                      </a:lnTo>
                      <a:lnTo>
                        <a:pt x="4854" y="2"/>
                      </a:lnTo>
                      <a:lnTo>
                        <a:pt x="4723" y="0"/>
                      </a:lnTo>
                      <a:lnTo>
                        <a:pt x="4591" y="0"/>
                      </a:lnTo>
                      <a:lnTo>
                        <a:pt x="4456" y="0"/>
                      </a:lnTo>
                      <a:lnTo>
                        <a:pt x="4318" y="2"/>
                      </a:lnTo>
                      <a:lnTo>
                        <a:pt x="4181" y="7"/>
                      </a:lnTo>
                      <a:lnTo>
                        <a:pt x="4039" y="12"/>
                      </a:lnTo>
                      <a:lnTo>
                        <a:pt x="3896" y="19"/>
                      </a:lnTo>
                      <a:lnTo>
                        <a:pt x="3750" y="28"/>
                      </a:lnTo>
                      <a:lnTo>
                        <a:pt x="3750" y="28"/>
                      </a:lnTo>
                      <a:lnTo>
                        <a:pt x="3606" y="38"/>
                      </a:lnTo>
                      <a:lnTo>
                        <a:pt x="3463" y="52"/>
                      </a:lnTo>
                      <a:lnTo>
                        <a:pt x="3326" y="66"/>
                      </a:lnTo>
                      <a:lnTo>
                        <a:pt x="3192" y="82"/>
                      </a:lnTo>
                      <a:lnTo>
                        <a:pt x="3062" y="99"/>
                      </a:lnTo>
                      <a:lnTo>
                        <a:pt x="2935" y="118"/>
                      </a:lnTo>
                      <a:lnTo>
                        <a:pt x="2812" y="139"/>
                      </a:lnTo>
                      <a:lnTo>
                        <a:pt x="2692" y="160"/>
                      </a:lnTo>
                      <a:lnTo>
                        <a:pt x="2575" y="184"/>
                      </a:lnTo>
                      <a:lnTo>
                        <a:pt x="2461" y="209"/>
                      </a:lnTo>
                      <a:lnTo>
                        <a:pt x="2351" y="233"/>
                      </a:lnTo>
                      <a:lnTo>
                        <a:pt x="2243" y="261"/>
                      </a:lnTo>
                      <a:lnTo>
                        <a:pt x="2139" y="289"/>
                      </a:lnTo>
                      <a:lnTo>
                        <a:pt x="2038" y="316"/>
                      </a:lnTo>
                      <a:lnTo>
                        <a:pt x="1941" y="348"/>
                      </a:lnTo>
                      <a:lnTo>
                        <a:pt x="1847" y="377"/>
                      </a:lnTo>
                      <a:lnTo>
                        <a:pt x="1755" y="410"/>
                      </a:lnTo>
                      <a:lnTo>
                        <a:pt x="1666" y="441"/>
                      </a:lnTo>
                      <a:lnTo>
                        <a:pt x="1579" y="474"/>
                      </a:lnTo>
                      <a:lnTo>
                        <a:pt x="1496" y="509"/>
                      </a:lnTo>
                      <a:lnTo>
                        <a:pt x="1416" y="544"/>
                      </a:lnTo>
                      <a:lnTo>
                        <a:pt x="1338" y="579"/>
                      </a:lnTo>
                      <a:lnTo>
                        <a:pt x="1263" y="614"/>
                      </a:lnTo>
                      <a:lnTo>
                        <a:pt x="1192" y="650"/>
                      </a:lnTo>
                      <a:lnTo>
                        <a:pt x="1122" y="685"/>
                      </a:lnTo>
                      <a:lnTo>
                        <a:pt x="1055" y="721"/>
                      </a:lnTo>
                      <a:lnTo>
                        <a:pt x="990" y="760"/>
                      </a:lnTo>
                      <a:lnTo>
                        <a:pt x="928" y="796"/>
                      </a:lnTo>
                      <a:lnTo>
                        <a:pt x="869" y="833"/>
                      </a:lnTo>
                      <a:lnTo>
                        <a:pt x="811" y="869"/>
                      </a:lnTo>
                      <a:lnTo>
                        <a:pt x="757" y="907"/>
                      </a:lnTo>
                      <a:lnTo>
                        <a:pt x="705" y="944"/>
                      </a:lnTo>
                      <a:lnTo>
                        <a:pt x="655" y="980"/>
                      </a:lnTo>
                      <a:lnTo>
                        <a:pt x="606" y="1017"/>
                      </a:lnTo>
                      <a:lnTo>
                        <a:pt x="561" y="1053"/>
                      </a:lnTo>
                      <a:lnTo>
                        <a:pt x="518" y="1090"/>
                      </a:lnTo>
                      <a:lnTo>
                        <a:pt x="476" y="1125"/>
                      </a:lnTo>
                      <a:lnTo>
                        <a:pt x="436" y="1161"/>
                      </a:lnTo>
                      <a:lnTo>
                        <a:pt x="365" y="1229"/>
                      </a:lnTo>
                      <a:lnTo>
                        <a:pt x="299" y="1295"/>
                      </a:lnTo>
                      <a:lnTo>
                        <a:pt x="241" y="1359"/>
                      </a:lnTo>
                      <a:lnTo>
                        <a:pt x="191" y="1418"/>
                      </a:lnTo>
                      <a:lnTo>
                        <a:pt x="147" y="1474"/>
                      </a:lnTo>
                      <a:lnTo>
                        <a:pt x="111" y="1526"/>
                      </a:lnTo>
                      <a:lnTo>
                        <a:pt x="80" y="1573"/>
                      </a:lnTo>
                      <a:lnTo>
                        <a:pt x="54" y="1613"/>
                      </a:lnTo>
                      <a:lnTo>
                        <a:pt x="33" y="1648"/>
                      </a:lnTo>
                      <a:lnTo>
                        <a:pt x="19" y="1677"/>
                      </a:lnTo>
                      <a:lnTo>
                        <a:pt x="8" y="1698"/>
                      </a:lnTo>
                      <a:lnTo>
                        <a:pt x="0" y="1719"/>
                      </a:lnTo>
                      <a:lnTo>
                        <a:pt x="0" y="1719"/>
                      </a:lnTo>
                      <a:lnTo>
                        <a:pt x="917" y="1674"/>
                      </a:lnTo>
                      <a:lnTo>
                        <a:pt x="1866" y="1623"/>
                      </a:lnTo>
                      <a:lnTo>
                        <a:pt x="3851" y="1514"/>
                      </a:lnTo>
                      <a:lnTo>
                        <a:pt x="3851" y="1514"/>
                      </a:lnTo>
                      <a:lnTo>
                        <a:pt x="4219" y="1491"/>
                      </a:lnTo>
                      <a:lnTo>
                        <a:pt x="4584" y="1467"/>
                      </a:lnTo>
                      <a:lnTo>
                        <a:pt x="4947" y="1441"/>
                      </a:lnTo>
                      <a:lnTo>
                        <a:pt x="5305" y="1413"/>
                      </a:lnTo>
                      <a:lnTo>
                        <a:pt x="5662" y="1382"/>
                      </a:lnTo>
                      <a:lnTo>
                        <a:pt x="6016" y="1347"/>
                      </a:lnTo>
                      <a:lnTo>
                        <a:pt x="6366" y="1312"/>
                      </a:lnTo>
                      <a:lnTo>
                        <a:pt x="6711" y="1274"/>
                      </a:lnTo>
                      <a:lnTo>
                        <a:pt x="7054" y="1234"/>
                      </a:lnTo>
                      <a:lnTo>
                        <a:pt x="7393" y="1192"/>
                      </a:lnTo>
                      <a:lnTo>
                        <a:pt x="7728" y="1149"/>
                      </a:lnTo>
                      <a:lnTo>
                        <a:pt x="8058" y="1102"/>
                      </a:lnTo>
                      <a:lnTo>
                        <a:pt x="8385" y="1055"/>
                      </a:lnTo>
                      <a:lnTo>
                        <a:pt x="8706" y="1005"/>
                      </a:lnTo>
                      <a:lnTo>
                        <a:pt x="9024" y="952"/>
                      </a:lnTo>
                      <a:lnTo>
                        <a:pt x="9337" y="899"/>
                      </a:lnTo>
                      <a:lnTo>
                        <a:pt x="9337" y="89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84BC76"/>
                    </a:gs>
                    <a:gs pos="100000">
                      <a:srgbClr val="2F6C1C"/>
                    </a:gs>
                  </a:gsLst>
                  <a:lin ang="516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185" name="Picture 184">
            <a:extLst>
              <a:ext uri="{FF2B5EF4-FFF2-40B4-BE49-F238E27FC236}">
                <a16:creationId xmlns:a16="http://schemas.microsoft.com/office/drawing/2014/main" id="{6067458D-BC49-4FF6-8390-361A2A310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063" y="3788705"/>
            <a:ext cx="4712474" cy="2906453"/>
          </a:xfrm>
          <a:prstGeom prst="rect">
            <a:avLst/>
          </a:prstGeom>
        </p:spPr>
      </p:pic>
      <p:pic>
        <p:nvPicPr>
          <p:cNvPr id="186" name="T-Rex" descr="T-Rex, standing sideways, next to Triceratops. T-Rex looks almost twice as tall.">
            <a:extLst>
              <a:ext uri="{FF2B5EF4-FFF2-40B4-BE49-F238E27FC236}">
                <a16:creationId xmlns:a16="http://schemas.microsoft.com/office/drawing/2014/main" id="{168D69F9-2065-45E5-9D7E-E276F75F5A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717">
            <a:off x="7145401" y="2645269"/>
            <a:ext cx="5454014" cy="3782951"/>
          </a:xfrm>
          <a:prstGeom prst="rect">
            <a:avLst/>
          </a:prstGeom>
        </p:spPr>
      </p:pic>
      <p:sp>
        <p:nvSpPr>
          <p:cNvPr id="189" name="Arrow: Left 188">
            <a:extLst>
              <a:ext uri="{FF2B5EF4-FFF2-40B4-BE49-F238E27FC236}">
                <a16:creationId xmlns:a16="http://schemas.microsoft.com/office/drawing/2014/main" id="{B30FB079-D498-43A3-BC0A-2520C65084D9}"/>
              </a:ext>
            </a:extLst>
          </p:cNvPr>
          <p:cNvSpPr/>
          <p:nvPr/>
        </p:nvSpPr>
        <p:spPr>
          <a:xfrm rot="19687296">
            <a:off x="5901358" y="3046037"/>
            <a:ext cx="925697" cy="538868"/>
          </a:xfrm>
          <a:prstGeom prst="lef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0" name="Arrow: Left 189">
            <a:extLst>
              <a:ext uri="{FF2B5EF4-FFF2-40B4-BE49-F238E27FC236}">
                <a16:creationId xmlns:a16="http://schemas.microsoft.com/office/drawing/2014/main" id="{D575A398-BC6C-464E-9D87-8F0CB159630C}"/>
              </a:ext>
            </a:extLst>
          </p:cNvPr>
          <p:cNvSpPr/>
          <p:nvPr/>
        </p:nvSpPr>
        <p:spPr>
          <a:xfrm rot="19687296">
            <a:off x="1203204" y="3592199"/>
            <a:ext cx="925697" cy="538868"/>
          </a:xfrm>
          <a:prstGeom prst="lef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6CF43FB8-F0E3-44CC-A1DB-628C26830C94}"/>
              </a:ext>
            </a:extLst>
          </p:cNvPr>
          <p:cNvSpPr txBox="1"/>
          <p:nvPr/>
        </p:nvSpPr>
        <p:spPr>
          <a:xfrm>
            <a:off x="1541913" y="2842236"/>
            <a:ext cx="2796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Primary Consumer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D87941F0-0D10-42CB-AF2B-21BD0722126C}"/>
              </a:ext>
            </a:extLst>
          </p:cNvPr>
          <p:cNvSpPr txBox="1"/>
          <p:nvPr/>
        </p:nvSpPr>
        <p:spPr>
          <a:xfrm>
            <a:off x="7819666" y="2479565"/>
            <a:ext cx="2796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Secondary Consumer</a:t>
            </a:r>
          </a:p>
        </p:txBody>
      </p:sp>
    </p:spTree>
    <p:extLst>
      <p:ext uri="{BB962C8B-B14F-4D97-AF65-F5344CB8AC3E}">
        <p14:creationId xmlns:p14="http://schemas.microsoft.com/office/powerpoint/2010/main" val="184797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934EB-A02A-4B0B-9982-78FE555CC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0573" y="1120540"/>
            <a:ext cx="7469780" cy="657723"/>
          </a:xfrm>
        </p:spPr>
        <p:txBody>
          <a:bodyPr/>
          <a:lstStyle/>
          <a:p>
            <a:r>
              <a:rPr lang="en-US" b="1" dirty="0"/>
              <a:t>Dinosaurs Period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75FE8-1945-4556-A1F0-10273C6EDF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80573" y="2543755"/>
            <a:ext cx="6569764" cy="4178572"/>
          </a:xfrm>
        </p:spPr>
        <p:txBody>
          <a:bodyPr/>
          <a:lstStyle/>
          <a:p>
            <a:r>
              <a:rPr lang="en-US" dirty="0"/>
              <a:t> Dinosaurs lived in 3 periods</a:t>
            </a:r>
          </a:p>
          <a:p>
            <a:endParaRPr lang="en-US" dirty="0"/>
          </a:p>
          <a:p>
            <a:r>
              <a:rPr lang="en-US" dirty="0"/>
              <a:t>1)Triassic Period – 235 million years ago</a:t>
            </a:r>
          </a:p>
          <a:p>
            <a:r>
              <a:rPr lang="en-US" dirty="0"/>
              <a:t>2)Jurassic Period – 145 million years ago</a:t>
            </a:r>
          </a:p>
          <a:p>
            <a:r>
              <a:rPr lang="en-US" dirty="0"/>
              <a:t>3)Cretaceous Period – 66 million years ago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Triceratops" descr="Close-up of Triceratops head, tilted to one side so we can see his frill and three horns.">
                <a:extLst>
                  <a:ext uri="{FF2B5EF4-FFF2-40B4-BE49-F238E27FC236}">
                    <a16:creationId xmlns:a16="http://schemas.microsoft.com/office/drawing/2014/main" id="{132366DB-92EA-4F29-8B1E-0E1F5902B015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71489129"/>
                  </p:ext>
                </p:extLst>
              </p:nvPr>
            </p:nvGraphicFramePr>
            <p:xfrm>
              <a:off x="2845870" y="-882280"/>
              <a:ext cx="18539874" cy="1435577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8539874" cy="14355774"/>
                    </a:xfrm>
                    <a:prstGeom prst="rect">
                      <a:avLst/>
                    </a:prstGeom>
                    <a:effectLst/>
                  </am3d:spPr>
                  <am3d:camera>
                    <am3d:pos x="0" y="0" z="53238141"/>
                    <am3d:up dx="0" dy="36000000" dz="0"/>
                    <am3d:lookAt x="0" y="0" z="0"/>
                    <am3d:perspective fov="1384660"/>
                  </am3d:camera>
                  <am3d:trans>
                    <am3d:meterPerModelUnit n="1495197" d="1000000"/>
                    <am3d:preTrans dx="4" dy="-8268064" dz="1585230"/>
                    <am3d:scale>
                      <am3d:sx n="1000000" d="1000000"/>
                      <am3d:sy n="1000000" d="1000000"/>
                      <am3d:sz n="1000000" d="1000000"/>
                    </am3d:scale>
                    <am3d:rot ax="102060" ay="-1399831" az="-22432"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Triceratops" descr="Close-up of Triceratops head, tilted to one side so we can see his frill and three horns.">
                <a:extLst>
                  <a:ext uri="{FF2B5EF4-FFF2-40B4-BE49-F238E27FC236}">
                    <a16:creationId xmlns:a16="http://schemas.microsoft.com/office/drawing/2014/main" id="{132366DB-92EA-4F29-8B1E-0E1F5902B0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45870" y="-882280"/>
                <a:ext cx="18539874" cy="14355774"/>
              </a:xfrm>
              <a:prstGeom prst="rect">
                <a:avLst/>
              </a:prstGeom>
              <a:effectLst/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969283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46ED083E-E631-488C-87CB-C7E24A2E0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80" y="1178560"/>
            <a:ext cx="7469780" cy="657723"/>
          </a:xfrm>
        </p:spPr>
        <p:txBody>
          <a:bodyPr/>
          <a:lstStyle/>
          <a:p>
            <a:r>
              <a:rPr lang="en-IN" dirty="0"/>
              <a:t>Dinosaur Extinction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1642AE37-2A86-4C78-97C3-66DD3299B8F8}"/>
              </a:ext>
            </a:extLst>
          </p:cNvPr>
          <p:cNvSpPr txBox="1"/>
          <p:nvPr/>
        </p:nvSpPr>
        <p:spPr>
          <a:xfrm>
            <a:off x="233680" y="2438400"/>
            <a:ext cx="664464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rgbClr val="D9D9D9"/>
                </a:solidFill>
              </a:rPr>
              <a:t>1)Asteroid Collision</a:t>
            </a:r>
          </a:p>
          <a:p>
            <a:endParaRPr lang="en-IN" sz="2000" dirty="0">
              <a:solidFill>
                <a:srgbClr val="D9D9D9"/>
              </a:solidFill>
            </a:endParaRPr>
          </a:p>
          <a:p>
            <a:r>
              <a:rPr lang="en-IN" sz="2000" dirty="0">
                <a:solidFill>
                  <a:srgbClr val="D9D9D9"/>
                </a:solidFill>
              </a:rPr>
              <a:t>2)Volcano erupts</a:t>
            </a:r>
          </a:p>
          <a:p>
            <a:endParaRPr lang="en-IN" sz="2000" dirty="0">
              <a:solidFill>
                <a:srgbClr val="D9D9D9"/>
              </a:solidFill>
            </a:endParaRPr>
          </a:p>
          <a:p>
            <a:r>
              <a:rPr lang="en-IN" sz="2000" dirty="0">
                <a:solidFill>
                  <a:srgbClr val="D9D9D9"/>
                </a:solidFill>
              </a:rPr>
              <a:t>3)Climatic changes</a:t>
            </a:r>
          </a:p>
          <a:p>
            <a:endParaRPr lang="en-IN" sz="2000" dirty="0">
              <a:solidFill>
                <a:srgbClr val="D9D9D9"/>
              </a:solidFill>
            </a:endParaRPr>
          </a:p>
          <a:p>
            <a:r>
              <a:rPr lang="en-IN" sz="2000" dirty="0">
                <a:solidFill>
                  <a:srgbClr val="D9D9D9"/>
                </a:solidFill>
              </a:rPr>
              <a:t>4)Disease strokes</a:t>
            </a:r>
          </a:p>
        </p:txBody>
      </p:sp>
      <p:pic>
        <p:nvPicPr>
          <p:cNvPr id="123" name="Picture 122">
            <a:extLst>
              <a:ext uri="{FF2B5EF4-FFF2-40B4-BE49-F238E27FC236}">
                <a16:creationId xmlns:a16="http://schemas.microsoft.com/office/drawing/2014/main" id="{98A4F0C4-8DD4-426B-8098-18576EBD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10150"/>
            <a:ext cx="2466975" cy="184785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7657C971-326E-47F4-80CE-629473084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6236" y="5062537"/>
            <a:ext cx="2619375" cy="1743075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230D7240-B5E4-4569-939E-C35596B6A9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110161"/>
            <a:ext cx="2781300" cy="1647825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id="{12DC0178-79D5-44AE-8F03-445D2B6498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88450" y="5205412"/>
            <a:ext cx="2857500" cy="1600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55884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TRICERATOPS THEME" val="MRLcVjX5"/>
  <p:tag name="ARTICULATE_SLIDE_COUNT" val="9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riceratops Theme">
  <a:themeElements>
    <a:clrScheme name="Triceratops">
      <a:dk1>
        <a:sysClr val="windowText" lastClr="000000"/>
      </a:dk1>
      <a:lt1>
        <a:sysClr val="window" lastClr="FFFFFF"/>
      </a:lt1>
      <a:dk2>
        <a:srgbClr val="384449"/>
      </a:dk2>
      <a:lt2>
        <a:srgbClr val="D9D9D9"/>
      </a:lt2>
      <a:accent1>
        <a:srgbClr val="278A77"/>
      </a:accent1>
      <a:accent2>
        <a:srgbClr val="569EAA"/>
      </a:accent2>
      <a:accent3>
        <a:srgbClr val="80A04B"/>
      </a:accent3>
      <a:accent4>
        <a:srgbClr val="FFC000"/>
      </a:accent4>
      <a:accent5>
        <a:srgbClr val="03B992"/>
      </a:accent5>
      <a:accent6>
        <a:srgbClr val="54717E"/>
      </a:accent6>
      <a:hlink>
        <a:srgbClr val="FFC000"/>
      </a:hlink>
      <a:folHlink>
        <a:srgbClr val="80A04B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11225_Triceratops - The three horned dinosaur_AAS_v3" id="{62B68F51-42BD-4F22-9C89-AD26921461B2}" vid="{4394E322-BCFB-42CF-B1DB-7E34723588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D582EF-0C1E-4223-821C-06B357F4083C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FA4079C-B995-4380-B9B3-7AA59BD227B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34C581A-2515-4085-85C4-F8EE3C7E53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Triceratops - The three horned dinosaur</Template>
  <TotalTime>0</TotalTime>
  <Words>200</Words>
  <Application>Microsoft Office PowerPoint</Application>
  <PresentationFormat>Widescreen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Segoe UI</vt:lpstr>
      <vt:lpstr>Segoe UI Light</vt:lpstr>
      <vt:lpstr>Triceratops Theme</vt:lpstr>
      <vt:lpstr>History of Dinosaurs</vt:lpstr>
      <vt:lpstr>All about Dinosaur</vt:lpstr>
      <vt:lpstr>PowerPoint Presentation</vt:lpstr>
      <vt:lpstr>Dinosaur – Food Chain</vt:lpstr>
      <vt:lpstr>Dinosaurs Period</vt:lpstr>
      <vt:lpstr>Dinosaur Extinction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2020-10-18T16:35:23Z</dcterms:created>
  <dcterms:modified xsi:type="dcterms:W3CDTF">2020-10-18T20:45:20Z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